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1"/>
  </p:notesMasterIdLst>
  <p:sldIdLst>
    <p:sldId id="256" r:id="rId2"/>
    <p:sldId id="257" r:id="rId3"/>
    <p:sldId id="301" r:id="rId4"/>
    <p:sldId id="303" r:id="rId5"/>
    <p:sldId id="304" r:id="rId6"/>
    <p:sldId id="308" r:id="rId7"/>
    <p:sldId id="302" r:id="rId8"/>
    <p:sldId id="307" r:id="rId9"/>
    <p:sldId id="306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Russo One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F4C772-472B-4697-A122-B3712D20F502}">
  <a:tblStyle styleId="{5CF4C772-472B-4697-A122-B3712D20F5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066" y="-182"/>
      </p:cViewPr>
      <p:guideLst>
        <p:guide orient="horz" pos="10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269F35CB-6FDC-A086-30FF-28AA16129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:notes">
            <a:extLst>
              <a:ext uri="{FF2B5EF4-FFF2-40B4-BE49-F238E27FC236}">
                <a16:creationId xmlns:a16="http://schemas.microsoft.com/office/drawing/2014/main" id="{228A0C66-4799-AE01-B716-D2153769DB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p:notes">
            <a:extLst>
              <a:ext uri="{FF2B5EF4-FFF2-40B4-BE49-F238E27FC236}">
                <a16:creationId xmlns:a16="http://schemas.microsoft.com/office/drawing/2014/main" id="{7AD8F1E1-40A3-E0B5-6485-BF5466F1C0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586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318DDB30-BE71-2AD2-962D-1C6EE241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9719FC24-51CB-6496-F903-AB956B8CB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8334BF55-5C05-31A4-00E5-D2CC0A6FE1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024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E872DD0-0E67-0626-F475-D1822CAFF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DBC8CD6A-2D2B-2854-2435-DE9528293A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5E154CF2-7B55-DEDB-8F2C-C08B6913F8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458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715C574E-165C-948A-3AE1-DA2D17B3E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ECD7B014-D88B-84F1-C5D3-411DBDDB81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5A47D3E3-6D3F-DB3F-2F73-8DC109D1B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732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96882FF2-7CA2-4B97-50C1-7DF888BB3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26E7453F-8C57-9E0D-9B5B-F82FC73FF7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8CFC332B-A0AF-F632-A099-AC8FB25ED3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226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A21BF51A-A556-DF46-9F01-39051F8DD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EC47F13D-7BF8-9D4C-88B9-B98E5FCCC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F9719DB7-8162-4AEF-DAEB-2E0C5979D8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483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51E4E32-CC29-4C19-301B-6EF05B8F5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17150467-EEFE-646E-EE2E-C85B01865C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21DEDB37-A83D-F3B0-C2D4-2607C6AABB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960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41635523-662F-3808-E929-AE7E79158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B20EC04C-C22F-5B8D-F056-4909F86BF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7611EEBD-D942-BEDF-0DC1-8978E3A668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526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AE61AA6D-52DA-0D68-470F-D6C4D56B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0EF94C1F-735B-AD25-C56A-7967294A6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F1D2905A-E964-239C-5275-638A9A9922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453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46528850-17B1-CB0C-D315-5678BA74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ECD936A3-E8E4-9195-4524-B0D1EEAE7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6005A78E-FA13-5C0A-84BC-D02396DE12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296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10acde96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10acde96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269F35CB-6FDC-A086-30FF-28AA16129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:notes">
            <a:extLst>
              <a:ext uri="{FF2B5EF4-FFF2-40B4-BE49-F238E27FC236}">
                <a16:creationId xmlns:a16="http://schemas.microsoft.com/office/drawing/2014/main" id="{228A0C66-4799-AE01-B716-D2153769DB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p:notes">
            <a:extLst>
              <a:ext uri="{FF2B5EF4-FFF2-40B4-BE49-F238E27FC236}">
                <a16:creationId xmlns:a16="http://schemas.microsoft.com/office/drawing/2014/main" id="{7AD8F1E1-40A3-E0B5-6485-BF5466F1C0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586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318DDB30-BE71-2AD2-962D-1C6EE241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9719FC24-51CB-6496-F903-AB956B8CB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8334BF55-5C05-31A4-00E5-D2CC0A6FE1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024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3BFC5D0-1095-DD70-DE0F-00A3CE695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B2433B49-44E1-625D-E7D1-FB5AF992F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6E860F8E-AFD0-0DC2-3880-236662787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869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AE12549-33B0-02D7-F7AC-3B9D3E75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5E352A19-F20A-BB2E-BA7B-910631110A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A8042821-5709-9A2F-9EE7-5A5BE552F9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056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D09092A4-9AEF-F81A-EA5D-E80FDB325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F7B49702-7288-43B6-B615-CBDF1655B0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96F402A6-DCC4-F38A-BF69-A4296EA69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291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C70EAB8-78D6-1172-C041-AF2763998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5823F455-22C2-F2B9-AEA4-A04C4CF0E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07F786EC-FD1A-8819-ABCF-C742B97BCF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5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D2226DC5-7F99-547A-B121-2276C0A2F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7D0D326A-A154-BAB5-5F93-0CA7E4B609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0ED01200-4143-0CE9-754C-53A0DD485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412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63D7D65D-813D-2196-58D7-72760109A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7682C58B-DBFE-B680-283A-DD3DBF5BA6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DC11D1F0-A341-B4D7-07F9-D09F881D31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737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F14552C2-E481-C1E0-5E80-1CA8FDF4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763E379C-ED63-98C0-BF58-17583D27AB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7D1F85A8-5899-DE16-BE11-18644FDF5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868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75F5C672-28A7-F441-8602-0F8028669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2D3EF54F-0B0E-60EA-4835-B5C44F05C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696FA617-1A40-C49F-F364-43E510A22B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83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52E07C63-B6A1-A670-3545-8791DF74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f64ed0b7f_1_0:notes">
            <a:extLst>
              <a:ext uri="{FF2B5EF4-FFF2-40B4-BE49-F238E27FC236}">
                <a16:creationId xmlns:a16="http://schemas.microsoft.com/office/drawing/2014/main" id="{2C576CD8-4D28-45F0-7ECF-CF61CBDA6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f64ed0b7f_1_0:notes">
            <a:extLst>
              <a:ext uri="{FF2B5EF4-FFF2-40B4-BE49-F238E27FC236}">
                <a16:creationId xmlns:a16="http://schemas.microsoft.com/office/drawing/2014/main" id="{EEFE4F79-454D-D806-E944-449548632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682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5E8840ED-F41D-4D4E-32E7-264357269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7AFF6671-4174-19E5-42A5-0D860B960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C8BA7015-3C4D-775C-E309-53AD31AAB9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905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407E1D63-5135-3883-0FBE-9CB14F24A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9C814104-4AD8-BCFA-B6AC-86CECAD84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447373A7-1CCF-F983-2404-DD98BF672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424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39558567-A367-A77C-40FA-CDE781A82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F77EC7FD-124C-B603-6716-05B08FE985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7066E5D2-D7B9-362E-7FAE-F12B00AE3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9965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B1799E30-AE05-485C-EF23-F23DCD958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741CFC58-44A3-B0E0-189F-7732CA0ED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33BA9838-47FA-37EE-2565-40062AE705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012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B9CACA33-4C35-3E16-47D8-D15D0C53F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439BFD1B-12F0-562B-9C5B-59A1216B8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2C5805DA-8793-2E2A-FFFC-C6EBF7E280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026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97B889FF-90C9-A1CC-66F1-DD0258CBD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49EC66BA-9D03-4513-BA7C-76AE74D0B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EEB8BEF4-CD38-70F9-4201-992D07F7E0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782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28559306-54CC-BAFB-BF95-A8CDD419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7660F026-ECB9-8DDB-4213-71D283F998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DD8FFEEA-EAEF-2BDB-FC05-588B10EAEC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413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307A55DF-8145-B7F6-712E-21CCDA95D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3C6C2540-36A6-DC15-5DA0-94A417067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B7AFE8D2-11BD-100D-7834-C686087C1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710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D5415D38-ED6A-FC3A-C6E4-A63ADF07C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:notes">
            <a:extLst>
              <a:ext uri="{FF2B5EF4-FFF2-40B4-BE49-F238E27FC236}">
                <a16:creationId xmlns:a16="http://schemas.microsoft.com/office/drawing/2014/main" id="{2393C4F9-A50C-4545-8F45-3FA6A5556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p:notes">
            <a:extLst>
              <a:ext uri="{FF2B5EF4-FFF2-40B4-BE49-F238E27FC236}">
                <a16:creationId xmlns:a16="http://schemas.microsoft.com/office/drawing/2014/main" id="{D47D26AC-1050-2A35-A8F5-ADF4EA919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8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C9CA6FE-B249-91DA-97FD-6266F577E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7D52A5C7-4945-C705-8B93-EB404A55E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D22FA95B-4AA0-F1B8-FEBE-6EE977457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392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10acde967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10acde967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0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C9CA6FE-B249-91DA-97FD-6266F577E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7D52A5C7-4945-C705-8B93-EB404A55E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D22FA95B-4AA0-F1B8-FEBE-6EE977457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28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C9CA6FE-B249-91DA-97FD-6266F577E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7D52A5C7-4945-C705-8B93-EB404A55E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D22FA95B-4AA0-F1B8-FEBE-6EE977457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8C9CA6FE-B249-91DA-97FD-6266F577E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7D52A5C7-4945-C705-8B93-EB404A55E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D22FA95B-4AA0-F1B8-FEBE-6EE977457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477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A8202EC3-D277-1E1F-C8EB-2C28421C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a90d3d4d_0_105:notes">
            <a:extLst>
              <a:ext uri="{FF2B5EF4-FFF2-40B4-BE49-F238E27FC236}">
                <a16:creationId xmlns:a16="http://schemas.microsoft.com/office/drawing/2014/main" id="{389CB4B4-CADE-0D33-280D-EF8E26A16D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a90d3d4d_0_105:notes">
            <a:extLst>
              <a:ext uri="{FF2B5EF4-FFF2-40B4-BE49-F238E27FC236}">
                <a16:creationId xmlns:a16="http://schemas.microsoft.com/office/drawing/2014/main" id="{76D155BE-8ADF-2FA1-F181-CAAD85E92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00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0000" y="1874900"/>
            <a:ext cx="8063700" cy="9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33775" y="2905000"/>
            <a:ext cx="4076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25" y="0"/>
            <a:ext cx="1084200" cy="10842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32052" y="34730"/>
            <a:ext cx="1020060" cy="1014706"/>
          </a:xfrm>
          <a:custGeom>
            <a:avLst/>
            <a:gdLst/>
            <a:ahLst/>
            <a:cxnLst/>
            <a:rect l="l" t="t" r="r" b="b"/>
            <a:pathLst>
              <a:path w="98319" h="97803" extrusionOk="0">
                <a:moveTo>
                  <a:pt x="49175" y="1"/>
                </a:moveTo>
                <a:cubicBezTo>
                  <a:pt x="48727" y="1"/>
                  <a:pt x="48279" y="289"/>
                  <a:pt x="48248" y="866"/>
                </a:cubicBezTo>
                <a:lnTo>
                  <a:pt x="47884" y="5637"/>
                </a:lnTo>
                <a:cubicBezTo>
                  <a:pt x="46030" y="27998"/>
                  <a:pt x="28256" y="45742"/>
                  <a:pt x="5864" y="47595"/>
                </a:cubicBezTo>
                <a:lnTo>
                  <a:pt x="1125" y="47960"/>
                </a:lnTo>
                <a:cubicBezTo>
                  <a:pt x="1" y="48051"/>
                  <a:pt x="1" y="49722"/>
                  <a:pt x="1125" y="49813"/>
                </a:cubicBezTo>
                <a:lnTo>
                  <a:pt x="5864" y="50208"/>
                </a:lnTo>
                <a:cubicBezTo>
                  <a:pt x="28256" y="52061"/>
                  <a:pt x="46000" y="69805"/>
                  <a:pt x="47853" y="92197"/>
                </a:cubicBezTo>
                <a:lnTo>
                  <a:pt x="48218" y="96937"/>
                </a:lnTo>
                <a:cubicBezTo>
                  <a:pt x="48248" y="97514"/>
                  <a:pt x="48696" y="97803"/>
                  <a:pt x="49144" y="97803"/>
                </a:cubicBezTo>
                <a:cubicBezTo>
                  <a:pt x="49593" y="97803"/>
                  <a:pt x="50041" y="97514"/>
                  <a:pt x="50071" y="96937"/>
                </a:cubicBezTo>
                <a:lnTo>
                  <a:pt x="50466" y="92197"/>
                </a:lnTo>
                <a:cubicBezTo>
                  <a:pt x="52319" y="69805"/>
                  <a:pt x="70063" y="52061"/>
                  <a:pt x="92455" y="50238"/>
                </a:cubicBezTo>
                <a:lnTo>
                  <a:pt x="97195" y="49844"/>
                </a:lnTo>
                <a:cubicBezTo>
                  <a:pt x="98319" y="49752"/>
                  <a:pt x="98319" y="48081"/>
                  <a:pt x="97195" y="47990"/>
                </a:cubicBezTo>
                <a:lnTo>
                  <a:pt x="92455" y="47595"/>
                </a:lnTo>
                <a:cubicBezTo>
                  <a:pt x="70063" y="45772"/>
                  <a:pt x="52319" y="27998"/>
                  <a:pt x="50497" y="5637"/>
                </a:cubicBezTo>
                <a:lnTo>
                  <a:pt x="50102" y="866"/>
                </a:lnTo>
                <a:cubicBezTo>
                  <a:pt x="50071" y="289"/>
                  <a:pt x="49623" y="1"/>
                  <a:pt x="491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084232" y="40431"/>
            <a:ext cx="501600" cy="50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1585889" y="40431"/>
            <a:ext cx="501600" cy="50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1084232" y="542088"/>
            <a:ext cx="501600" cy="50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1585889" y="542088"/>
            <a:ext cx="501600" cy="50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2700000">
            <a:off x="7869863" y="530060"/>
            <a:ext cx="459054" cy="45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2700000">
            <a:off x="7220449" y="530060"/>
            <a:ext cx="459054" cy="45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2700000">
            <a:off x="6571035" y="530060"/>
            <a:ext cx="459054" cy="459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059703" y="4059300"/>
            <a:ext cx="1084200" cy="10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091770" y="4094034"/>
            <a:ext cx="1020305" cy="1014951"/>
          </a:xfrm>
          <a:custGeom>
            <a:avLst/>
            <a:gdLst/>
            <a:ahLst/>
            <a:cxnLst/>
            <a:rect l="l" t="t" r="r" b="b"/>
            <a:pathLst>
              <a:path w="98319" h="97803" extrusionOk="0">
                <a:moveTo>
                  <a:pt x="49175" y="1"/>
                </a:moveTo>
                <a:cubicBezTo>
                  <a:pt x="48727" y="1"/>
                  <a:pt x="48279" y="289"/>
                  <a:pt x="48248" y="866"/>
                </a:cubicBezTo>
                <a:lnTo>
                  <a:pt x="47884" y="5637"/>
                </a:lnTo>
                <a:cubicBezTo>
                  <a:pt x="46030" y="27998"/>
                  <a:pt x="28256" y="45742"/>
                  <a:pt x="5864" y="47595"/>
                </a:cubicBezTo>
                <a:lnTo>
                  <a:pt x="1125" y="47960"/>
                </a:lnTo>
                <a:cubicBezTo>
                  <a:pt x="1" y="48051"/>
                  <a:pt x="1" y="49722"/>
                  <a:pt x="1125" y="49813"/>
                </a:cubicBezTo>
                <a:lnTo>
                  <a:pt x="5864" y="50208"/>
                </a:lnTo>
                <a:cubicBezTo>
                  <a:pt x="28256" y="52061"/>
                  <a:pt x="46000" y="69805"/>
                  <a:pt x="47853" y="92197"/>
                </a:cubicBezTo>
                <a:lnTo>
                  <a:pt x="48218" y="96937"/>
                </a:lnTo>
                <a:cubicBezTo>
                  <a:pt x="48248" y="97514"/>
                  <a:pt x="48696" y="97803"/>
                  <a:pt x="49144" y="97803"/>
                </a:cubicBezTo>
                <a:cubicBezTo>
                  <a:pt x="49593" y="97803"/>
                  <a:pt x="50041" y="97514"/>
                  <a:pt x="50071" y="96937"/>
                </a:cubicBezTo>
                <a:lnTo>
                  <a:pt x="50466" y="92197"/>
                </a:lnTo>
                <a:cubicBezTo>
                  <a:pt x="52319" y="69805"/>
                  <a:pt x="70063" y="52061"/>
                  <a:pt x="92455" y="50238"/>
                </a:cubicBezTo>
                <a:lnTo>
                  <a:pt x="97195" y="49844"/>
                </a:lnTo>
                <a:cubicBezTo>
                  <a:pt x="98319" y="49752"/>
                  <a:pt x="98319" y="48081"/>
                  <a:pt x="97195" y="47990"/>
                </a:cubicBezTo>
                <a:lnTo>
                  <a:pt x="92455" y="47595"/>
                </a:lnTo>
                <a:cubicBezTo>
                  <a:pt x="70063" y="45772"/>
                  <a:pt x="52319" y="27998"/>
                  <a:pt x="50497" y="5637"/>
                </a:cubicBezTo>
                <a:lnTo>
                  <a:pt x="50102" y="866"/>
                </a:lnTo>
                <a:cubicBezTo>
                  <a:pt x="50071" y="289"/>
                  <a:pt x="49623" y="1"/>
                  <a:pt x="491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557995" y="4099735"/>
            <a:ext cx="501600" cy="50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056288" y="4099735"/>
            <a:ext cx="501600" cy="50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557995" y="4601446"/>
            <a:ext cx="501600" cy="50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056288" y="4601446"/>
            <a:ext cx="501600" cy="50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540000" y="1387075"/>
            <a:ext cx="8064000" cy="31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8059703" y="-2100"/>
            <a:ext cx="1084200" cy="108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8091770" y="32634"/>
            <a:ext cx="1020305" cy="1014951"/>
          </a:xfrm>
          <a:custGeom>
            <a:avLst/>
            <a:gdLst/>
            <a:ahLst/>
            <a:cxnLst/>
            <a:rect l="l" t="t" r="r" b="b"/>
            <a:pathLst>
              <a:path w="98319" h="97803" extrusionOk="0">
                <a:moveTo>
                  <a:pt x="49175" y="1"/>
                </a:moveTo>
                <a:cubicBezTo>
                  <a:pt x="48727" y="1"/>
                  <a:pt x="48279" y="289"/>
                  <a:pt x="48248" y="866"/>
                </a:cubicBezTo>
                <a:lnTo>
                  <a:pt x="47884" y="5637"/>
                </a:lnTo>
                <a:cubicBezTo>
                  <a:pt x="46030" y="27998"/>
                  <a:pt x="28256" y="45742"/>
                  <a:pt x="5864" y="47595"/>
                </a:cubicBezTo>
                <a:lnTo>
                  <a:pt x="1125" y="47960"/>
                </a:lnTo>
                <a:cubicBezTo>
                  <a:pt x="1" y="48051"/>
                  <a:pt x="1" y="49722"/>
                  <a:pt x="1125" y="49813"/>
                </a:cubicBezTo>
                <a:lnTo>
                  <a:pt x="5864" y="50208"/>
                </a:lnTo>
                <a:cubicBezTo>
                  <a:pt x="28256" y="52061"/>
                  <a:pt x="46000" y="69805"/>
                  <a:pt x="47853" y="92197"/>
                </a:cubicBezTo>
                <a:lnTo>
                  <a:pt x="48218" y="96937"/>
                </a:lnTo>
                <a:cubicBezTo>
                  <a:pt x="48248" y="97514"/>
                  <a:pt x="48696" y="97803"/>
                  <a:pt x="49144" y="97803"/>
                </a:cubicBezTo>
                <a:cubicBezTo>
                  <a:pt x="49593" y="97803"/>
                  <a:pt x="50041" y="97514"/>
                  <a:pt x="50071" y="96937"/>
                </a:cubicBezTo>
                <a:lnTo>
                  <a:pt x="50466" y="92197"/>
                </a:lnTo>
                <a:cubicBezTo>
                  <a:pt x="52319" y="69805"/>
                  <a:pt x="70063" y="52061"/>
                  <a:pt x="92455" y="50238"/>
                </a:cubicBezTo>
                <a:lnTo>
                  <a:pt x="97195" y="49844"/>
                </a:lnTo>
                <a:cubicBezTo>
                  <a:pt x="98319" y="49752"/>
                  <a:pt x="98319" y="48081"/>
                  <a:pt x="97195" y="47990"/>
                </a:cubicBezTo>
                <a:lnTo>
                  <a:pt x="92455" y="47595"/>
                </a:lnTo>
                <a:cubicBezTo>
                  <a:pt x="70063" y="45772"/>
                  <a:pt x="52319" y="27998"/>
                  <a:pt x="50497" y="5637"/>
                </a:cubicBezTo>
                <a:lnTo>
                  <a:pt x="50102" y="866"/>
                </a:lnTo>
                <a:cubicBezTo>
                  <a:pt x="50071" y="289"/>
                  <a:pt x="49623" y="1"/>
                  <a:pt x="491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7557995" y="38335"/>
            <a:ext cx="501600" cy="50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7056288" y="38335"/>
            <a:ext cx="501600" cy="50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7557995" y="480585"/>
            <a:ext cx="501600" cy="50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7056288" y="480585"/>
            <a:ext cx="501600" cy="50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86275" y="1775313"/>
            <a:ext cx="8971500" cy="113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ubTitle" idx="1"/>
          </p:nvPr>
        </p:nvSpPr>
        <p:spPr>
          <a:xfrm>
            <a:off x="1378975" y="2911288"/>
            <a:ext cx="63861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solidFill>
          <a:schemeClr val="dk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635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1"/>
          </p:nvPr>
        </p:nvSpPr>
        <p:spPr>
          <a:xfrm>
            <a:off x="3709050" y="3135788"/>
            <a:ext cx="17259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2"/>
          </p:nvPr>
        </p:nvSpPr>
        <p:spPr>
          <a:xfrm>
            <a:off x="3557100" y="2700175"/>
            <a:ext cx="20298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3"/>
          </p:nvPr>
        </p:nvSpPr>
        <p:spPr>
          <a:xfrm>
            <a:off x="1679250" y="3135800"/>
            <a:ext cx="17259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4"/>
          </p:nvPr>
        </p:nvSpPr>
        <p:spPr>
          <a:xfrm>
            <a:off x="1527300" y="2700175"/>
            <a:ext cx="20298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5"/>
          </p:nvPr>
        </p:nvSpPr>
        <p:spPr>
          <a:xfrm>
            <a:off x="5738844" y="3135788"/>
            <a:ext cx="17259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ubTitle" idx="6"/>
          </p:nvPr>
        </p:nvSpPr>
        <p:spPr>
          <a:xfrm>
            <a:off x="5586894" y="2700175"/>
            <a:ext cx="20298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/>
          <p:nvPr/>
        </p:nvSpPr>
        <p:spPr>
          <a:xfrm rot="5400000" flipH="1">
            <a:off x="7737899" y="114"/>
            <a:ext cx="1406100" cy="1406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 rot="5400000" flipH="1">
            <a:off x="7779295" y="44969"/>
            <a:ext cx="1323128" cy="1316184"/>
          </a:xfrm>
          <a:custGeom>
            <a:avLst/>
            <a:gdLst/>
            <a:ahLst/>
            <a:cxnLst/>
            <a:rect l="l" t="t" r="r" b="b"/>
            <a:pathLst>
              <a:path w="98319" h="97803" extrusionOk="0">
                <a:moveTo>
                  <a:pt x="49175" y="1"/>
                </a:moveTo>
                <a:cubicBezTo>
                  <a:pt x="48727" y="1"/>
                  <a:pt x="48279" y="289"/>
                  <a:pt x="48248" y="866"/>
                </a:cubicBezTo>
                <a:lnTo>
                  <a:pt x="47884" y="5637"/>
                </a:lnTo>
                <a:cubicBezTo>
                  <a:pt x="46030" y="27998"/>
                  <a:pt x="28256" y="45742"/>
                  <a:pt x="5864" y="47595"/>
                </a:cubicBezTo>
                <a:lnTo>
                  <a:pt x="1125" y="47960"/>
                </a:lnTo>
                <a:cubicBezTo>
                  <a:pt x="1" y="48051"/>
                  <a:pt x="1" y="49722"/>
                  <a:pt x="1125" y="49813"/>
                </a:cubicBezTo>
                <a:lnTo>
                  <a:pt x="5864" y="50208"/>
                </a:lnTo>
                <a:cubicBezTo>
                  <a:pt x="28256" y="52061"/>
                  <a:pt x="46000" y="69805"/>
                  <a:pt x="47853" y="92197"/>
                </a:cubicBezTo>
                <a:lnTo>
                  <a:pt x="48218" y="96937"/>
                </a:lnTo>
                <a:cubicBezTo>
                  <a:pt x="48248" y="97514"/>
                  <a:pt x="48696" y="97803"/>
                  <a:pt x="49144" y="97803"/>
                </a:cubicBezTo>
                <a:cubicBezTo>
                  <a:pt x="49593" y="97803"/>
                  <a:pt x="50041" y="97514"/>
                  <a:pt x="50071" y="96937"/>
                </a:cubicBezTo>
                <a:lnTo>
                  <a:pt x="50466" y="92197"/>
                </a:lnTo>
                <a:cubicBezTo>
                  <a:pt x="52319" y="69805"/>
                  <a:pt x="70063" y="52061"/>
                  <a:pt x="92455" y="50238"/>
                </a:cubicBezTo>
                <a:lnTo>
                  <a:pt x="97195" y="49844"/>
                </a:lnTo>
                <a:cubicBezTo>
                  <a:pt x="98319" y="49752"/>
                  <a:pt x="98319" y="48081"/>
                  <a:pt x="97195" y="47990"/>
                </a:cubicBezTo>
                <a:lnTo>
                  <a:pt x="92455" y="47595"/>
                </a:lnTo>
                <a:cubicBezTo>
                  <a:pt x="70063" y="45772"/>
                  <a:pt x="52319" y="27998"/>
                  <a:pt x="50497" y="5637"/>
                </a:cubicBezTo>
                <a:lnTo>
                  <a:pt x="50102" y="866"/>
                </a:lnTo>
                <a:cubicBezTo>
                  <a:pt x="50071" y="289"/>
                  <a:pt x="49623" y="1"/>
                  <a:pt x="491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 rot="5400000" flipH="1">
            <a:off x="8440557" y="1416504"/>
            <a:ext cx="651000" cy="651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 rot="5400000" flipH="1">
            <a:off x="8440557" y="2067202"/>
            <a:ext cx="651000" cy="651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 rot="5400000" flipH="1">
            <a:off x="7789864" y="1416504"/>
            <a:ext cx="651000" cy="651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 rot="5400000" flipH="1">
            <a:off x="7789864" y="2067202"/>
            <a:ext cx="651000" cy="651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bg>
      <p:bgPr>
        <a:solidFill>
          <a:schemeClr val="lt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5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bg>
      <p:bgPr>
        <a:solidFill>
          <a:schemeClr val="l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/>
          <p:nvPr/>
        </p:nvSpPr>
        <p:spPr>
          <a:xfrm rot="8100000">
            <a:off x="635085" y="4373985"/>
            <a:ext cx="459054" cy="4590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5"/>
          <p:cNvSpPr/>
          <p:nvPr/>
        </p:nvSpPr>
        <p:spPr>
          <a:xfrm rot="8100000">
            <a:off x="1284499" y="4373985"/>
            <a:ext cx="459054" cy="4590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5"/>
          <p:cNvSpPr/>
          <p:nvPr/>
        </p:nvSpPr>
        <p:spPr>
          <a:xfrm rot="8100000">
            <a:off x="1933913" y="4373985"/>
            <a:ext cx="459054" cy="4590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"/>
          <p:cNvSpPr/>
          <p:nvPr/>
        </p:nvSpPr>
        <p:spPr>
          <a:xfrm rot="5400000">
            <a:off x="7842301" y="3848963"/>
            <a:ext cx="1303800" cy="130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5"/>
          <p:cNvSpPr/>
          <p:nvPr/>
        </p:nvSpPr>
        <p:spPr>
          <a:xfrm rot="5400000">
            <a:off x="7880530" y="3890744"/>
            <a:ext cx="1227021" cy="1220581"/>
          </a:xfrm>
          <a:custGeom>
            <a:avLst/>
            <a:gdLst/>
            <a:ahLst/>
            <a:cxnLst/>
            <a:rect l="l" t="t" r="r" b="b"/>
            <a:pathLst>
              <a:path w="98319" h="97803" extrusionOk="0">
                <a:moveTo>
                  <a:pt x="49175" y="1"/>
                </a:moveTo>
                <a:cubicBezTo>
                  <a:pt x="48727" y="1"/>
                  <a:pt x="48279" y="289"/>
                  <a:pt x="48248" y="866"/>
                </a:cubicBezTo>
                <a:lnTo>
                  <a:pt x="47884" y="5637"/>
                </a:lnTo>
                <a:cubicBezTo>
                  <a:pt x="46030" y="27998"/>
                  <a:pt x="28256" y="45742"/>
                  <a:pt x="5864" y="47595"/>
                </a:cubicBezTo>
                <a:lnTo>
                  <a:pt x="1125" y="47960"/>
                </a:lnTo>
                <a:cubicBezTo>
                  <a:pt x="1" y="48051"/>
                  <a:pt x="1" y="49722"/>
                  <a:pt x="1125" y="49813"/>
                </a:cubicBezTo>
                <a:lnTo>
                  <a:pt x="5864" y="50208"/>
                </a:lnTo>
                <a:cubicBezTo>
                  <a:pt x="28256" y="52061"/>
                  <a:pt x="46000" y="69805"/>
                  <a:pt x="47853" y="92197"/>
                </a:cubicBezTo>
                <a:lnTo>
                  <a:pt x="48218" y="96937"/>
                </a:lnTo>
                <a:cubicBezTo>
                  <a:pt x="48248" y="97514"/>
                  <a:pt x="48696" y="97803"/>
                  <a:pt x="49144" y="97803"/>
                </a:cubicBezTo>
                <a:cubicBezTo>
                  <a:pt x="49593" y="97803"/>
                  <a:pt x="50041" y="97514"/>
                  <a:pt x="50071" y="96937"/>
                </a:cubicBezTo>
                <a:lnTo>
                  <a:pt x="50466" y="92197"/>
                </a:lnTo>
                <a:cubicBezTo>
                  <a:pt x="52319" y="69805"/>
                  <a:pt x="70063" y="52061"/>
                  <a:pt x="92455" y="50238"/>
                </a:cubicBezTo>
                <a:lnTo>
                  <a:pt x="97195" y="49844"/>
                </a:lnTo>
                <a:cubicBezTo>
                  <a:pt x="98319" y="49752"/>
                  <a:pt x="98319" y="48081"/>
                  <a:pt x="97195" y="47990"/>
                </a:cubicBezTo>
                <a:lnTo>
                  <a:pt x="92455" y="47595"/>
                </a:lnTo>
                <a:cubicBezTo>
                  <a:pt x="70063" y="45772"/>
                  <a:pt x="52319" y="27998"/>
                  <a:pt x="50497" y="5637"/>
                </a:cubicBezTo>
                <a:lnTo>
                  <a:pt x="50102" y="866"/>
                </a:lnTo>
                <a:cubicBezTo>
                  <a:pt x="50071" y="289"/>
                  <a:pt x="49623" y="1"/>
                  <a:pt x="491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5"/>
          <p:cNvSpPr/>
          <p:nvPr/>
        </p:nvSpPr>
        <p:spPr>
          <a:xfrm rot="5400000">
            <a:off x="8494176" y="3245643"/>
            <a:ext cx="603300" cy="60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5"/>
          <p:cNvSpPr/>
          <p:nvPr/>
        </p:nvSpPr>
        <p:spPr>
          <a:xfrm rot="5400000">
            <a:off x="8494176" y="2642323"/>
            <a:ext cx="603300" cy="60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"/>
          <p:cNvSpPr/>
          <p:nvPr/>
        </p:nvSpPr>
        <p:spPr>
          <a:xfrm rot="5400000">
            <a:off x="7890846" y="3245643"/>
            <a:ext cx="603300" cy="60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5"/>
          <p:cNvSpPr/>
          <p:nvPr/>
        </p:nvSpPr>
        <p:spPr>
          <a:xfrm rot="5400000">
            <a:off x="7890846" y="2642323"/>
            <a:ext cx="603300" cy="60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2">
    <p:bg>
      <p:bgPr>
        <a:solidFill>
          <a:schemeClr val="dk2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 flipH="1">
            <a:off x="1233814" y="3782421"/>
            <a:ext cx="995234" cy="990011"/>
          </a:xfrm>
          <a:custGeom>
            <a:avLst/>
            <a:gdLst/>
            <a:ahLst/>
            <a:cxnLst/>
            <a:rect l="l" t="t" r="r" b="b"/>
            <a:pathLst>
              <a:path w="98319" h="97803" extrusionOk="0">
                <a:moveTo>
                  <a:pt x="49175" y="1"/>
                </a:moveTo>
                <a:cubicBezTo>
                  <a:pt x="48727" y="1"/>
                  <a:pt x="48279" y="289"/>
                  <a:pt x="48248" y="866"/>
                </a:cubicBezTo>
                <a:lnTo>
                  <a:pt x="47884" y="5637"/>
                </a:lnTo>
                <a:cubicBezTo>
                  <a:pt x="46030" y="27998"/>
                  <a:pt x="28256" y="45742"/>
                  <a:pt x="5864" y="47595"/>
                </a:cubicBezTo>
                <a:lnTo>
                  <a:pt x="1125" y="47960"/>
                </a:lnTo>
                <a:cubicBezTo>
                  <a:pt x="1" y="48051"/>
                  <a:pt x="1" y="49722"/>
                  <a:pt x="1125" y="49813"/>
                </a:cubicBezTo>
                <a:lnTo>
                  <a:pt x="5864" y="50208"/>
                </a:lnTo>
                <a:cubicBezTo>
                  <a:pt x="28256" y="52061"/>
                  <a:pt x="46000" y="69805"/>
                  <a:pt x="47853" y="92197"/>
                </a:cubicBezTo>
                <a:lnTo>
                  <a:pt x="48218" y="96937"/>
                </a:lnTo>
                <a:cubicBezTo>
                  <a:pt x="48248" y="97514"/>
                  <a:pt x="48696" y="97803"/>
                  <a:pt x="49144" y="97803"/>
                </a:cubicBezTo>
                <a:cubicBezTo>
                  <a:pt x="49593" y="97803"/>
                  <a:pt x="50041" y="97514"/>
                  <a:pt x="50071" y="96937"/>
                </a:cubicBezTo>
                <a:lnTo>
                  <a:pt x="50466" y="92197"/>
                </a:lnTo>
                <a:cubicBezTo>
                  <a:pt x="52319" y="69805"/>
                  <a:pt x="70063" y="52061"/>
                  <a:pt x="92455" y="50238"/>
                </a:cubicBezTo>
                <a:lnTo>
                  <a:pt x="97195" y="49844"/>
                </a:lnTo>
                <a:cubicBezTo>
                  <a:pt x="98319" y="49752"/>
                  <a:pt x="98319" y="48081"/>
                  <a:pt x="97195" y="47990"/>
                </a:cubicBezTo>
                <a:lnTo>
                  <a:pt x="92455" y="47595"/>
                </a:lnTo>
                <a:cubicBezTo>
                  <a:pt x="70063" y="45772"/>
                  <a:pt x="52319" y="27998"/>
                  <a:pt x="50497" y="5637"/>
                </a:cubicBezTo>
                <a:lnTo>
                  <a:pt x="50102" y="866"/>
                </a:lnTo>
                <a:cubicBezTo>
                  <a:pt x="50071" y="289"/>
                  <a:pt x="49623" y="1"/>
                  <a:pt x="491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6999525" y="3658076"/>
            <a:ext cx="2034550" cy="2035247"/>
          </a:xfrm>
          <a:custGeom>
            <a:avLst/>
            <a:gdLst/>
            <a:ahLst/>
            <a:cxnLst/>
            <a:rect l="l" t="t" r="r" b="b"/>
            <a:pathLst>
              <a:path w="87564" h="87594" extrusionOk="0">
                <a:moveTo>
                  <a:pt x="44086" y="0"/>
                </a:moveTo>
                <a:lnTo>
                  <a:pt x="39741" y="28226"/>
                </a:lnTo>
                <a:lnTo>
                  <a:pt x="22149" y="5712"/>
                </a:lnTo>
                <a:lnTo>
                  <a:pt x="32480" y="32358"/>
                </a:lnTo>
                <a:lnTo>
                  <a:pt x="6016" y="21633"/>
                </a:lnTo>
                <a:lnTo>
                  <a:pt x="28287" y="39528"/>
                </a:lnTo>
                <a:lnTo>
                  <a:pt x="1" y="43478"/>
                </a:lnTo>
                <a:lnTo>
                  <a:pt x="28196" y="47853"/>
                </a:lnTo>
                <a:lnTo>
                  <a:pt x="5712" y="65414"/>
                </a:lnTo>
                <a:lnTo>
                  <a:pt x="5712" y="65414"/>
                </a:lnTo>
                <a:lnTo>
                  <a:pt x="32328" y="55114"/>
                </a:lnTo>
                <a:lnTo>
                  <a:pt x="21633" y="81578"/>
                </a:lnTo>
                <a:lnTo>
                  <a:pt x="39498" y="59307"/>
                </a:lnTo>
                <a:lnTo>
                  <a:pt x="43478" y="87594"/>
                </a:lnTo>
                <a:lnTo>
                  <a:pt x="47823" y="59368"/>
                </a:lnTo>
                <a:lnTo>
                  <a:pt x="65414" y="81851"/>
                </a:lnTo>
                <a:lnTo>
                  <a:pt x="55084" y="55236"/>
                </a:lnTo>
                <a:lnTo>
                  <a:pt x="81578" y="65931"/>
                </a:lnTo>
                <a:lnTo>
                  <a:pt x="59307" y="48066"/>
                </a:lnTo>
                <a:lnTo>
                  <a:pt x="87563" y="44116"/>
                </a:lnTo>
                <a:lnTo>
                  <a:pt x="59368" y="39741"/>
                </a:lnTo>
                <a:lnTo>
                  <a:pt x="81851" y="22149"/>
                </a:lnTo>
                <a:lnTo>
                  <a:pt x="81851" y="22149"/>
                </a:lnTo>
                <a:lnTo>
                  <a:pt x="55236" y="32479"/>
                </a:lnTo>
                <a:lnTo>
                  <a:pt x="65931" y="6016"/>
                </a:lnTo>
                <a:lnTo>
                  <a:pt x="48066" y="28286"/>
                </a:lnTo>
                <a:lnTo>
                  <a:pt x="44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6"/>
          <p:cNvSpPr/>
          <p:nvPr/>
        </p:nvSpPr>
        <p:spPr>
          <a:xfrm flipH="1">
            <a:off x="539998" y="4519026"/>
            <a:ext cx="577624" cy="574593"/>
          </a:xfrm>
          <a:custGeom>
            <a:avLst/>
            <a:gdLst/>
            <a:ahLst/>
            <a:cxnLst/>
            <a:rect l="l" t="t" r="r" b="b"/>
            <a:pathLst>
              <a:path w="98319" h="97803" extrusionOk="0">
                <a:moveTo>
                  <a:pt x="49175" y="1"/>
                </a:moveTo>
                <a:cubicBezTo>
                  <a:pt x="48727" y="1"/>
                  <a:pt x="48279" y="289"/>
                  <a:pt x="48248" y="866"/>
                </a:cubicBezTo>
                <a:lnTo>
                  <a:pt x="47884" y="5637"/>
                </a:lnTo>
                <a:cubicBezTo>
                  <a:pt x="46030" y="27998"/>
                  <a:pt x="28256" y="45742"/>
                  <a:pt x="5864" y="47595"/>
                </a:cubicBezTo>
                <a:lnTo>
                  <a:pt x="1125" y="47960"/>
                </a:lnTo>
                <a:cubicBezTo>
                  <a:pt x="1" y="48051"/>
                  <a:pt x="1" y="49722"/>
                  <a:pt x="1125" y="49813"/>
                </a:cubicBezTo>
                <a:lnTo>
                  <a:pt x="5864" y="50208"/>
                </a:lnTo>
                <a:cubicBezTo>
                  <a:pt x="28256" y="52061"/>
                  <a:pt x="46000" y="69805"/>
                  <a:pt x="47853" y="92197"/>
                </a:cubicBezTo>
                <a:lnTo>
                  <a:pt x="48218" y="96937"/>
                </a:lnTo>
                <a:cubicBezTo>
                  <a:pt x="48248" y="97514"/>
                  <a:pt x="48696" y="97803"/>
                  <a:pt x="49144" y="97803"/>
                </a:cubicBezTo>
                <a:cubicBezTo>
                  <a:pt x="49593" y="97803"/>
                  <a:pt x="50041" y="97514"/>
                  <a:pt x="50071" y="96937"/>
                </a:cubicBezTo>
                <a:lnTo>
                  <a:pt x="50466" y="92197"/>
                </a:lnTo>
                <a:cubicBezTo>
                  <a:pt x="52319" y="69805"/>
                  <a:pt x="70063" y="52061"/>
                  <a:pt x="92455" y="50238"/>
                </a:cubicBezTo>
                <a:lnTo>
                  <a:pt x="97195" y="49844"/>
                </a:lnTo>
                <a:cubicBezTo>
                  <a:pt x="98319" y="49752"/>
                  <a:pt x="98319" y="48081"/>
                  <a:pt x="97195" y="47990"/>
                </a:cubicBezTo>
                <a:lnTo>
                  <a:pt x="92455" y="47595"/>
                </a:lnTo>
                <a:cubicBezTo>
                  <a:pt x="70063" y="45772"/>
                  <a:pt x="52319" y="27998"/>
                  <a:pt x="50497" y="5637"/>
                </a:cubicBezTo>
                <a:lnTo>
                  <a:pt x="50102" y="866"/>
                </a:lnTo>
                <a:cubicBezTo>
                  <a:pt x="50071" y="289"/>
                  <a:pt x="49623" y="1"/>
                  <a:pt x="491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486300" y="-713050"/>
            <a:ext cx="1948500" cy="19485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2_1"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/>
          <p:nvPr/>
        </p:nvSpPr>
        <p:spPr>
          <a:xfrm rot="5400000">
            <a:off x="9" y="4345801"/>
            <a:ext cx="797700" cy="7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7"/>
          <p:cNvSpPr/>
          <p:nvPr/>
        </p:nvSpPr>
        <p:spPr>
          <a:xfrm rot="5400000">
            <a:off x="23456" y="4371366"/>
            <a:ext cx="750666" cy="746726"/>
          </a:xfrm>
          <a:custGeom>
            <a:avLst/>
            <a:gdLst/>
            <a:ahLst/>
            <a:cxnLst/>
            <a:rect l="l" t="t" r="r" b="b"/>
            <a:pathLst>
              <a:path w="98319" h="97803" extrusionOk="0">
                <a:moveTo>
                  <a:pt x="49175" y="1"/>
                </a:moveTo>
                <a:cubicBezTo>
                  <a:pt x="48727" y="1"/>
                  <a:pt x="48279" y="289"/>
                  <a:pt x="48248" y="866"/>
                </a:cubicBezTo>
                <a:lnTo>
                  <a:pt x="47884" y="5637"/>
                </a:lnTo>
                <a:cubicBezTo>
                  <a:pt x="46030" y="27998"/>
                  <a:pt x="28256" y="45742"/>
                  <a:pt x="5864" y="47595"/>
                </a:cubicBezTo>
                <a:lnTo>
                  <a:pt x="1125" y="47960"/>
                </a:lnTo>
                <a:cubicBezTo>
                  <a:pt x="1" y="48051"/>
                  <a:pt x="1" y="49722"/>
                  <a:pt x="1125" y="49813"/>
                </a:cubicBezTo>
                <a:lnTo>
                  <a:pt x="5864" y="50208"/>
                </a:lnTo>
                <a:cubicBezTo>
                  <a:pt x="28256" y="52061"/>
                  <a:pt x="46000" y="69805"/>
                  <a:pt x="47853" y="92197"/>
                </a:cubicBezTo>
                <a:lnTo>
                  <a:pt x="48218" y="96937"/>
                </a:lnTo>
                <a:cubicBezTo>
                  <a:pt x="48248" y="97514"/>
                  <a:pt x="48696" y="97803"/>
                  <a:pt x="49144" y="97803"/>
                </a:cubicBezTo>
                <a:cubicBezTo>
                  <a:pt x="49593" y="97803"/>
                  <a:pt x="50041" y="97514"/>
                  <a:pt x="50071" y="96937"/>
                </a:cubicBezTo>
                <a:lnTo>
                  <a:pt x="50466" y="92197"/>
                </a:lnTo>
                <a:cubicBezTo>
                  <a:pt x="52319" y="69805"/>
                  <a:pt x="70063" y="52061"/>
                  <a:pt x="92455" y="50238"/>
                </a:cubicBezTo>
                <a:lnTo>
                  <a:pt x="97195" y="49844"/>
                </a:lnTo>
                <a:cubicBezTo>
                  <a:pt x="98319" y="49752"/>
                  <a:pt x="98319" y="48081"/>
                  <a:pt x="97195" y="47990"/>
                </a:cubicBezTo>
                <a:lnTo>
                  <a:pt x="92455" y="47595"/>
                </a:lnTo>
                <a:cubicBezTo>
                  <a:pt x="70063" y="45772"/>
                  <a:pt x="52319" y="27998"/>
                  <a:pt x="50497" y="5637"/>
                </a:cubicBezTo>
                <a:lnTo>
                  <a:pt x="50102" y="866"/>
                </a:lnTo>
                <a:cubicBezTo>
                  <a:pt x="50071" y="289"/>
                  <a:pt x="49623" y="1"/>
                  <a:pt x="491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7"/>
          <p:cNvSpPr/>
          <p:nvPr/>
        </p:nvSpPr>
        <p:spPr>
          <a:xfrm rot="5400000">
            <a:off x="1166939" y="4744675"/>
            <a:ext cx="369000" cy="369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 rot="5400000">
            <a:off x="1166971" y="4375521"/>
            <a:ext cx="369000" cy="369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7"/>
          <p:cNvSpPr/>
          <p:nvPr/>
        </p:nvSpPr>
        <p:spPr>
          <a:xfrm rot="5400000">
            <a:off x="797783" y="4744675"/>
            <a:ext cx="369000" cy="369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/>
          <p:nvPr/>
        </p:nvSpPr>
        <p:spPr>
          <a:xfrm rot="5400000">
            <a:off x="797815" y="4375521"/>
            <a:ext cx="369000" cy="369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 rot="-5400000">
            <a:off x="8303654" y="49"/>
            <a:ext cx="840300" cy="84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/>
          <p:nvPr/>
        </p:nvSpPr>
        <p:spPr>
          <a:xfrm rot="-5400000">
            <a:off x="8328502" y="26838"/>
            <a:ext cx="790731" cy="786581"/>
          </a:xfrm>
          <a:custGeom>
            <a:avLst/>
            <a:gdLst/>
            <a:ahLst/>
            <a:cxnLst/>
            <a:rect l="l" t="t" r="r" b="b"/>
            <a:pathLst>
              <a:path w="98319" h="97803" extrusionOk="0">
                <a:moveTo>
                  <a:pt x="49175" y="1"/>
                </a:moveTo>
                <a:cubicBezTo>
                  <a:pt x="48727" y="1"/>
                  <a:pt x="48279" y="289"/>
                  <a:pt x="48248" y="866"/>
                </a:cubicBezTo>
                <a:lnTo>
                  <a:pt x="47884" y="5637"/>
                </a:lnTo>
                <a:cubicBezTo>
                  <a:pt x="46030" y="27998"/>
                  <a:pt x="28256" y="45742"/>
                  <a:pt x="5864" y="47595"/>
                </a:cubicBezTo>
                <a:lnTo>
                  <a:pt x="1125" y="47960"/>
                </a:lnTo>
                <a:cubicBezTo>
                  <a:pt x="1" y="48051"/>
                  <a:pt x="1" y="49722"/>
                  <a:pt x="1125" y="49813"/>
                </a:cubicBezTo>
                <a:lnTo>
                  <a:pt x="5864" y="50208"/>
                </a:lnTo>
                <a:cubicBezTo>
                  <a:pt x="28256" y="52061"/>
                  <a:pt x="46000" y="69805"/>
                  <a:pt x="47853" y="92197"/>
                </a:cubicBezTo>
                <a:lnTo>
                  <a:pt x="48218" y="96937"/>
                </a:lnTo>
                <a:cubicBezTo>
                  <a:pt x="48248" y="97514"/>
                  <a:pt x="48696" y="97803"/>
                  <a:pt x="49144" y="97803"/>
                </a:cubicBezTo>
                <a:cubicBezTo>
                  <a:pt x="49593" y="97803"/>
                  <a:pt x="50041" y="97514"/>
                  <a:pt x="50071" y="96937"/>
                </a:cubicBezTo>
                <a:lnTo>
                  <a:pt x="50466" y="92197"/>
                </a:lnTo>
                <a:cubicBezTo>
                  <a:pt x="52319" y="69805"/>
                  <a:pt x="70063" y="52061"/>
                  <a:pt x="92455" y="50238"/>
                </a:cubicBezTo>
                <a:lnTo>
                  <a:pt x="97195" y="49844"/>
                </a:lnTo>
                <a:cubicBezTo>
                  <a:pt x="98319" y="49752"/>
                  <a:pt x="98319" y="48081"/>
                  <a:pt x="97195" y="47990"/>
                </a:cubicBezTo>
                <a:lnTo>
                  <a:pt x="92455" y="47595"/>
                </a:lnTo>
                <a:cubicBezTo>
                  <a:pt x="70063" y="45772"/>
                  <a:pt x="52319" y="27998"/>
                  <a:pt x="50497" y="5637"/>
                </a:cubicBezTo>
                <a:lnTo>
                  <a:pt x="50102" y="866"/>
                </a:lnTo>
                <a:cubicBezTo>
                  <a:pt x="50071" y="289"/>
                  <a:pt x="49623" y="1"/>
                  <a:pt x="491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7"/>
          <p:cNvSpPr/>
          <p:nvPr/>
        </p:nvSpPr>
        <p:spPr>
          <a:xfrm rot="-5400000">
            <a:off x="7525942" y="31349"/>
            <a:ext cx="388800" cy="38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"/>
          <p:cNvSpPr/>
          <p:nvPr/>
        </p:nvSpPr>
        <p:spPr>
          <a:xfrm rot="-5400000">
            <a:off x="7525908" y="420241"/>
            <a:ext cx="388800" cy="38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 rot="-5400000">
            <a:off x="7914830" y="31349"/>
            <a:ext cx="388800" cy="38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"/>
          <p:cNvSpPr/>
          <p:nvPr/>
        </p:nvSpPr>
        <p:spPr>
          <a:xfrm rot="-5400000">
            <a:off x="7914796" y="420241"/>
            <a:ext cx="388800" cy="38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1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8" r:id="rId4"/>
    <p:sldLayoutId id="2147483661" r:id="rId5"/>
    <p:sldLayoutId id="2147483668" r:id="rId6"/>
    <p:sldLayoutId id="2147483671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qaBG3p70PDle1ArNYcfcbt/TourneyHub?m=auto&amp;t=mK5hTLrdRv0ysph5-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ctrTitle"/>
          </p:nvPr>
        </p:nvSpPr>
        <p:spPr>
          <a:xfrm>
            <a:off x="540000" y="1057468"/>
            <a:ext cx="8063700" cy="9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TourneyHub</a:t>
            </a:r>
            <a:endParaRPr dirty="0"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1"/>
          </p:nvPr>
        </p:nvSpPr>
        <p:spPr>
          <a:xfrm>
            <a:off x="2533775" y="2087568"/>
            <a:ext cx="4076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Tempat Hosting Tournament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07500C-CC8D-86B8-F06D-C0265B25C5D4}"/>
              </a:ext>
            </a:extLst>
          </p:cNvPr>
          <p:cNvGrpSpPr/>
          <p:nvPr/>
        </p:nvGrpSpPr>
        <p:grpSpPr>
          <a:xfrm>
            <a:off x="-313474" y="4406941"/>
            <a:ext cx="5785123" cy="904030"/>
            <a:chOff x="42987" y="4228711"/>
            <a:chExt cx="5785123" cy="9040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4982F-4B18-A11A-5825-27A2A3500633}"/>
                </a:ext>
              </a:extLst>
            </p:cNvPr>
            <p:cNvGrpSpPr/>
            <p:nvPr/>
          </p:nvGrpSpPr>
          <p:grpSpPr>
            <a:xfrm>
              <a:off x="42987" y="4228711"/>
              <a:ext cx="5785123" cy="904030"/>
              <a:chOff x="42987" y="4228711"/>
              <a:chExt cx="5785123" cy="904030"/>
            </a:xfrm>
          </p:grpSpPr>
          <p:grpSp>
            <p:nvGrpSpPr>
              <p:cNvPr id="269" name="Google Shape;269;p30"/>
              <p:cNvGrpSpPr/>
              <p:nvPr/>
            </p:nvGrpSpPr>
            <p:grpSpPr>
              <a:xfrm>
                <a:off x="42987" y="4231659"/>
                <a:ext cx="3403574" cy="871457"/>
                <a:chOff x="243375" y="4150250"/>
                <a:chExt cx="1507207" cy="385925"/>
              </a:xfrm>
            </p:grpSpPr>
            <p:sp>
              <p:nvSpPr>
                <p:cNvPr id="270" name="Google Shape;270;p30"/>
                <p:cNvSpPr/>
                <p:nvPr/>
              </p:nvSpPr>
              <p:spPr>
                <a:xfrm>
                  <a:off x="243375" y="4150250"/>
                  <a:ext cx="330625" cy="3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25" h="15437" fill="none" extrusionOk="0">
                      <a:moveTo>
                        <a:pt x="8603" y="15436"/>
                      </a:moveTo>
                      <a:lnTo>
                        <a:pt x="4633" y="15436"/>
                      </a:lnTo>
                      <a:lnTo>
                        <a:pt x="4633" y="3085"/>
                      </a:lnTo>
                      <a:lnTo>
                        <a:pt x="0" y="3085"/>
                      </a:lnTo>
                      <a:lnTo>
                        <a:pt x="0" y="0"/>
                      </a:lnTo>
                      <a:lnTo>
                        <a:pt x="13225" y="0"/>
                      </a:lnTo>
                      <a:lnTo>
                        <a:pt x="13225" y="3085"/>
                      </a:lnTo>
                      <a:lnTo>
                        <a:pt x="8603" y="308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110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1" name="Google Shape;271;p30"/>
                <p:cNvSpPr/>
                <p:nvPr/>
              </p:nvSpPr>
              <p:spPr>
                <a:xfrm>
                  <a:off x="1403357" y="4150250"/>
                  <a:ext cx="347225" cy="3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9" h="15437" fill="none" extrusionOk="0">
                      <a:moveTo>
                        <a:pt x="0" y="0"/>
                      </a:moveTo>
                      <a:lnTo>
                        <a:pt x="9255" y="0"/>
                      </a:lnTo>
                      <a:cubicBezTo>
                        <a:pt x="10803" y="0"/>
                        <a:pt x="11920" y="343"/>
                        <a:pt x="12617" y="1051"/>
                      </a:cubicBezTo>
                      <a:cubicBezTo>
                        <a:pt x="13324" y="1747"/>
                        <a:pt x="13667" y="2864"/>
                        <a:pt x="13667" y="4412"/>
                      </a:cubicBezTo>
                      <a:lnTo>
                        <a:pt x="13667" y="6391"/>
                      </a:lnTo>
                      <a:cubicBezTo>
                        <a:pt x="13667" y="7619"/>
                        <a:pt x="13468" y="8559"/>
                        <a:pt x="13059" y="9233"/>
                      </a:cubicBezTo>
                      <a:cubicBezTo>
                        <a:pt x="12661" y="9908"/>
                        <a:pt x="12009" y="10361"/>
                        <a:pt x="11124" y="10582"/>
                      </a:cubicBezTo>
                      <a:lnTo>
                        <a:pt x="13888" y="15436"/>
                      </a:lnTo>
                      <a:lnTo>
                        <a:pt x="9587" y="15436"/>
                      </a:lnTo>
                      <a:lnTo>
                        <a:pt x="7055" y="10803"/>
                      </a:lnTo>
                      <a:lnTo>
                        <a:pt x="3970" y="10803"/>
                      </a:lnTo>
                      <a:lnTo>
                        <a:pt x="3970" y="15436"/>
                      </a:lnTo>
                      <a:lnTo>
                        <a:pt x="0" y="15436"/>
                      </a:lnTo>
                      <a:close/>
                      <a:moveTo>
                        <a:pt x="9698" y="4412"/>
                      </a:moveTo>
                      <a:cubicBezTo>
                        <a:pt x="9698" y="3527"/>
                        <a:pt x="9266" y="3085"/>
                        <a:pt x="8382" y="3085"/>
                      </a:cubicBezTo>
                      <a:lnTo>
                        <a:pt x="3970" y="3085"/>
                      </a:lnTo>
                      <a:lnTo>
                        <a:pt x="3970" y="7718"/>
                      </a:lnTo>
                      <a:lnTo>
                        <a:pt x="8382" y="7718"/>
                      </a:lnTo>
                      <a:cubicBezTo>
                        <a:pt x="9255" y="7718"/>
                        <a:pt x="9698" y="7276"/>
                        <a:pt x="9698" y="639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110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" name="Google Shape;351;p35">
                <a:extLst>
                  <a:ext uri="{FF2B5EF4-FFF2-40B4-BE49-F238E27FC236}">
                    <a16:creationId xmlns:a16="http://schemas.microsoft.com/office/drawing/2014/main" id="{9FE0E86B-DD4B-7BFA-E8CA-255A476C8A3C}"/>
                  </a:ext>
                </a:extLst>
              </p:cNvPr>
              <p:cNvSpPr/>
              <p:nvPr/>
            </p:nvSpPr>
            <p:spPr>
              <a:xfrm>
                <a:off x="886242" y="4228711"/>
                <a:ext cx="778663" cy="862165"/>
              </a:xfrm>
              <a:custGeom>
                <a:avLst/>
                <a:gdLst/>
                <a:ahLst/>
                <a:cxnLst/>
                <a:rect l="l" t="t" r="r" b="b"/>
                <a:pathLst>
                  <a:path w="14342" h="15880" fill="none" extrusionOk="0">
                    <a:moveTo>
                      <a:pt x="14342" y="11467"/>
                    </a:moveTo>
                    <a:cubicBezTo>
                      <a:pt x="14342" y="13015"/>
                      <a:pt x="13988" y="14132"/>
                      <a:pt x="13291" y="14840"/>
                    </a:cubicBezTo>
                    <a:cubicBezTo>
                      <a:pt x="12595" y="15536"/>
                      <a:pt x="11478" y="15879"/>
                      <a:pt x="9930" y="15879"/>
                    </a:cubicBezTo>
                    <a:lnTo>
                      <a:pt x="4412" y="15879"/>
                    </a:lnTo>
                    <a:cubicBezTo>
                      <a:pt x="2864" y="15879"/>
                      <a:pt x="1747" y="15536"/>
                      <a:pt x="1051" y="14840"/>
                    </a:cubicBezTo>
                    <a:cubicBezTo>
                      <a:pt x="354" y="14132"/>
                      <a:pt x="0" y="13015"/>
                      <a:pt x="0" y="11467"/>
                    </a:cubicBezTo>
                    <a:lnTo>
                      <a:pt x="0" y="4412"/>
                    </a:lnTo>
                    <a:cubicBezTo>
                      <a:pt x="0" y="2875"/>
                      <a:pt x="354" y="1748"/>
                      <a:pt x="1051" y="1051"/>
                    </a:cubicBezTo>
                    <a:cubicBezTo>
                      <a:pt x="1747" y="354"/>
                      <a:pt x="2864" y="1"/>
                      <a:pt x="4412" y="1"/>
                    </a:cubicBezTo>
                    <a:lnTo>
                      <a:pt x="9930" y="1"/>
                    </a:lnTo>
                    <a:cubicBezTo>
                      <a:pt x="11467" y="1"/>
                      <a:pt x="12595" y="354"/>
                      <a:pt x="13291" y="1051"/>
                    </a:cubicBezTo>
                    <a:cubicBezTo>
                      <a:pt x="13988" y="1748"/>
                      <a:pt x="14342" y="2875"/>
                      <a:pt x="14331" y="4412"/>
                    </a:cubicBezTo>
                    <a:close/>
                    <a:moveTo>
                      <a:pt x="10372" y="4412"/>
                    </a:moveTo>
                    <a:cubicBezTo>
                      <a:pt x="10372" y="3528"/>
                      <a:pt x="9930" y="3097"/>
                      <a:pt x="9045" y="3097"/>
                    </a:cubicBezTo>
                    <a:lnTo>
                      <a:pt x="5297" y="3097"/>
                    </a:lnTo>
                    <a:cubicBezTo>
                      <a:pt x="4423" y="3097"/>
                      <a:pt x="3981" y="3528"/>
                      <a:pt x="3981" y="4412"/>
                    </a:cubicBezTo>
                    <a:lnTo>
                      <a:pt x="3981" y="11467"/>
                    </a:lnTo>
                    <a:cubicBezTo>
                      <a:pt x="3981" y="12352"/>
                      <a:pt x="4423" y="12794"/>
                      <a:pt x="5297" y="12794"/>
                    </a:cubicBezTo>
                    <a:lnTo>
                      <a:pt x="9045" y="12794"/>
                    </a:lnTo>
                    <a:cubicBezTo>
                      <a:pt x="9930" y="12794"/>
                      <a:pt x="10372" y="12352"/>
                      <a:pt x="10372" y="114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" name="Google Shape;878;p56">
                <a:extLst>
                  <a:ext uri="{FF2B5EF4-FFF2-40B4-BE49-F238E27FC236}">
                    <a16:creationId xmlns:a16="http://schemas.microsoft.com/office/drawing/2014/main" id="{15DBE51C-B6DE-BBE8-6569-968091146714}"/>
                  </a:ext>
                </a:extLst>
              </p:cNvPr>
              <p:cNvSpPr/>
              <p:nvPr/>
            </p:nvSpPr>
            <p:spPr>
              <a:xfrm>
                <a:off x="1787158" y="4251775"/>
                <a:ext cx="746617" cy="862164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14454" fill="none" extrusionOk="0">
                    <a:moveTo>
                      <a:pt x="9165" y="1"/>
                    </a:moveTo>
                    <a:lnTo>
                      <a:pt x="12824" y="1"/>
                    </a:lnTo>
                    <a:lnTo>
                      <a:pt x="12824" y="10382"/>
                    </a:lnTo>
                    <a:cubicBezTo>
                      <a:pt x="12824" y="11804"/>
                      <a:pt x="12509" y="12836"/>
                      <a:pt x="11858" y="13487"/>
                    </a:cubicBezTo>
                    <a:cubicBezTo>
                      <a:pt x="11217" y="14128"/>
                      <a:pt x="10175" y="14454"/>
                      <a:pt x="8752" y="14454"/>
                    </a:cubicBezTo>
                    <a:lnTo>
                      <a:pt x="4072" y="14454"/>
                    </a:lnTo>
                    <a:cubicBezTo>
                      <a:pt x="2650" y="14454"/>
                      <a:pt x="1607" y="14128"/>
                      <a:pt x="967" y="13487"/>
                    </a:cubicBezTo>
                    <a:cubicBezTo>
                      <a:pt x="326" y="12836"/>
                      <a:pt x="0" y="11804"/>
                      <a:pt x="0" y="10382"/>
                    </a:cubicBezTo>
                    <a:lnTo>
                      <a:pt x="0" y="1"/>
                    </a:lnTo>
                    <a:lnTo>
                      <a:pt x="3670" y="1"/>
                    </a:lnTo>
                    <a:lnTo>
                      <a:pt x="3670" y="10382"/>
                    </a:lnTo>
                    <a:cubicBezTo>
                      <a:pt x="3670" y="11196"/>
                      <a:pt x="4072" y="11598"/>
                      <a:pt x="4887" y="11598"/>
                    </a:cubicBezTo>
                    <a:lnTo>
                      <a:pt x="7938" y="11598"/>
                    </a:lnTo>
                    <a:cubicBezTo>
                      <a:pt x="8752" y="11598"/>
                      <a:pt x="9165" y="11196"/>
                      <a:pt x="9165" y="103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EFE9CE"/>
                </a:solidFill>
                <a:prstDash val="solid"/>
                <a:miter lim="108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Google Shape;742;p50">
                <a:extLst>
                  <a:ext uri="{FF2B5EF4-FFF2-40B4-BE49-F238E27FC236}">
                    <a16:creationId xmlns:a16="http://schemas.microsoft.com/office/drawing/2014/main" id="{361412EF-1C2B-AFBB-D0E7-8A5777AD05EC}"/>
                  </a:ext>
                </a:extLst>
              </p:cNvPr>
              <p:cNvSpPr/>
              <p:nvPr/>
            </p:nvSpPr>
            <p:spPr>
              <a:xfrm>
                <a:off x="3531328" y="4228711"/>
                <a:ext cx="746617" cy="904030"/>
              </a:xfrm>
              <a:custGeom>
                <a:avLst/>
                <a:gdLst/>
                <a:ahLst/>
                <a:cxnLst/>
                <a:rect l="l" t="t" r="r" b="b"/>
                <a:pathLst>
                  <a:path w="10437" h="11970" fill="none" extrusionOk="0">
                    <a:moveTo>
                      <a:pt x="10436" y="11970"/>
                    </a:moveTo>
                    <a:lnTo>
                      <a:pt x="7189" y="11970"/>
                    </a:lnTo>
                    <a:lnTo>
                      <a:pt x="3084" y="4790"/>
                    </a:lnTo>
                    <a:lnTo>
                      <a:pt x="3084" y="11970"/>
                    </a:lnTo>
                    <a:lnTo>
                      <a:pt x="0" y="11970"/>
                    </a:lnTo>
                    <a:lnTo>
                      <a:pt x="0" y="1"/>
                    </a:lnTo>
                    <a:lnTo>
                      <a:pt x="3257" y="1"/>
                    </a:lnTo>
                    <a:lnTo>
                      <a:pt x="7362" y="7180"/>
                    </a:lnTo>
                    <a:lnTo>
                      <a:pt x="7362" y="1"/>
                    </a:lnTo>
                    <a:lnTo>
                      <a:pt x="1043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912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78;p56">
                <a:extLst>
                  <a:ext uri="{FF2B5EF4-FFF2-40B4-BE49-F238E27FC236}">
                    <a16:creationId xmlns:a16="http://schemas.microsoft.com/office/drawing/2014/main" id="{9672AC96-27FA-E4CC-05A0-15A9ED9C61FC}"/>
                  </a:ext>
                </a:extLst>
              </p:cNvPr>
              <p:cNvSpPr/>
              <p:nvPr/>
            </p:nvSpPr>
            <p:spPr>
              <a:xfrm>
                <a:off x="5163461" y="4249925"/>
                <a:ext cx="664649" cy="840951"/>
              </a:xfrm>
              <a:custGeom>
                <a:avLst/>
                <a:gdLst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10381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938 w 12824"/>
                  <a:gd name="connsiteY12" fmla="*/ 11597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41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41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2407 w 12824"/>
                  <a:gd name="connsiteY6" fmla="*/ 9047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955 w 12955"/>
                  <a:gd name="connsiteY2" fmla="*/ 10381 h 14453"/>
                  <a:gd name="connsiteX3" fmla="*/ 11989 w 12955"/>
                  <a:gd name="connsiteY3" fmla="*/ 13486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955 w 12955"/>
                  <a:gd name="connsiteY2" fmla="*/ 10381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8883 w 12955"/>
                  <a:gd name="connsiteY4" fmla="*/ 14453 h 14453"/>
                  <a:gd name="connsiteX5" fmla="*/ 564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01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01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8664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0 w 12955"/>
                  <a:gd name="connsiteY6" fmla="*/ 8561 h 14453"/>
                  <a:gd name="connsiteX7" fmla="*/ 131 w 12955"/>
                  <a:gd name="connsiteY7" fmla="*/ 0 h 14453"/>
                  <a:gd name="connsiteX8" fmla="*/ 3801 w 12955"/>
                  <a:gd name="connsiteY8" fmla="*/ 0 h 14453"/>
                  <a:gd name="connsiteX9" fmla="*/ 3801 w 12955"/>
                  <a:gd name="connsiteY9" fmla="*/ 5143 h 14453"/>
                  <a:gd name="connsiteX10" fmla="*/ 4691 w 12955"/>
                  <a:gd name="connsiteY10" fmla="*/ 6647 h 14453"/>
                  <a:gd name="connsiteX11" fmla="*/ 8134 w 12955"/>
                  <a:gd name="connsiteY11" fmla="*/ 6742 h 14453"/>
                  <a:gd name="connsiteX12" fmla="*/ 9165 w 12955"/>
                  <a:gd name="connsiteY12" fmla="*/ 5111 h 14453"/>
                  <a:gd name="connsiteX13" fmla="*/ 9296 w 12955"/>
                  <a:gd name="connsiteY13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8134 w 12991"/>
                  <a:gd name="connsiteY11" fmla="*/ 6742 h 14389"/>
                  <a:gd name="connsiteX12" fmla="*/ 9165 w 12991"/>
                  <a:gd name="connsiteY12" fmla="*/ 5111 h 14389"/>
                  <a:gd name="connsiteX13" fmla="*/ 9296 w 12991"/>
                  <a:gd name="connsiteY13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5129 w 12991"/>
                  <a:gd name="connsiteY11" fmla="*/ 6563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8134 w 12991"/>
                  <a:gd name="connsiteY11" fmla="*/ 6742 h 14389"/>
                  <a:gd name="connsiteX12" fmla="*/ 9165 w 12991"/>
                  <a:gd name="connsiteY12" fmla="*/ 5111 h 14389"/>
                  <a:gd name="connsiteX13" fmla="*/ 9296 w 12991"/>
                  <a:gd name="connsiteY13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5241 w 12991"/>
                  <a:gd name="connsiteY10" fmla="*/ 5846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5241 w 12991"/>
                  <a:gd name="connsiteY10" fmla="*/ 5846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67 w 12991"/>
                  <a:gd name="connsiteY11" fmla="*/ 594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67 w 12991"/>
                  <a:gd name="connsiteY11" fmla="*/ 594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474 w 12991"/>
                  <a:gd name="connsiteY10" fmla="*/ 6421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474 w 12991"/>
                  <a:gd name="connsiteY10" fmla="*/ 6421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62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7202 w 12991"/>
                  <a:gd name="connsiteY0" fmla="*/ 0 h 14421"/>
                  <a:gd name="connsiteX1" fmla="*/ 12955 w 12991"/>
                  <a:gd name="connsiteY1" fmla="*/ 32 h 14421"/>
                  <a:gd name="connsiteX2" fmla="*/ 12988 w 12991"/>
                  <a:gd name="connsiteY2" fmla="*/ 8752 h 14421"/>
                  <a:gd name="connsiteX3" fmla="*/ 7212 w 12991"/>
                  <a:gd name="connsiteY3" fmla="*/ 8663 h 14421"/>
                  <a:gd name="connsiteX4" fmla="*/ 7312 w 12991"/>
                  <a:gd name="connsiteY4" fmla="*/ 14421 h 14421"/>
                  <a:gd name="connsiteX5" fmla="*/ 5119 w 12991"/>
                  <a:gd name="connsiteY5" fmla="*/ 14389 h 14421"/>
                  <a:gd name="connsiteX6" fmla="*/ 5227 w 12991"/>
                  <a:gd name="connsiteY6" fmla="*/ 8607 h 14421"/>
                  <a:gd name="connsiteX7" fmla="*/ 0 w 12991"/>
                  <a:gd name="connsiteY7" fmla="*/ 8593 h 14421"/>
                  <a:gd name="connsiteX8" fmla="*/ 131 w 12991"/>
                  <a:gd name="connsiteY8" fmla="*/ 32 h 14421"/>
                  <a:gd name="connsiteX9" fmla="*/ 3801 w 12991"/>
                  <a:gd name="connsiteY9" fmla="*/ 32 h 14421"/>
                  <a:gd name="connsiteX10" fmla="*/ 3801 w 12991"/>
                  <a:gd name="connsiteY10" fmla="*/ 5655 h 14421"/>
                  <a:gd name="connsiteX11" fmla="*/ 7234 w 12991"/>
                  <a:gd name="connsiteY11" fmla="*/ 5686 h 14421"/>
                  <a:gd name="connsiteX12" fmla="*/ 7202 w 12991"/>
                  <a:gd name="connsiteY12" fmla="*/ 0 h 14421"/>
                  <a:gd name="connsiteX0" fmla="*/ 7202 w 12988"/>
                  <a:gd name="connsiteY0" fmla="*/ 0 h 14421"/>
                  <a:gd name="connsiteX1" fmla="*/ 10108 w 12988"/>
                  <a:gd name="connsiteY1" fmla="*/ 32 h 14421"/>
                  <a:gd name="connsiteX2" fmla="*/ 12988 w 12988"/>
                  <a:gd name="connsiteY2" fmla="*/ 8752 h 14421"/>
                  <a:gd name="connsiteX3" fmla="*/ 7212 w 12988"/>
                  <a:gd name="connsiteY3" fmla="*/ 8663 h 14421"/>
                  <a:gd name="connsiteX4" fmla="*/ 7312 w 12988"/>
                  <a:gd name="connsiteY4" fmla="*/ 14421 h 14421"/>
                  <a:gd name="connsiteX5" fmla="*/ 5119 w 12988"/>
                  <a:gd name="connsiteY5" fmla="*/ 14389 h 14421"/>
                  <a:gd name="connsiteX6" fmla="*/ 5227 w 12988"/>
                  <a:gd name="connsiteY6" fmla="*/ 8607 h 14421"/>
                  <a:gd name="connsiteX7" fmla="*/ 0 w 12988"/>
                  <a:gd name="connsiteY7" fmla="*/ 8593 h 14421"/>
                  <a:gd name="connsiteX8" fmla="*/ 131 w 12988"/>
                  <a:gd name="connsiteY8" fmla="*/ 32 h 14421"/>
                  <a:gd name="connsiteX9" fmla="*/ 3801 w 12988"/>
                  <a:gd name="connsiteY9" fmla="*/ 32 h 14421"/>
                  <a:gd name="connsiteX10" fmla="*/ 3801 w 12988"/>
                  <a:gd name="connsiteY10" fmla="*/ 5655 h 14421"/>
                  <a:gd name="connsiteX11" fmla="*/ 7234 w 12988"/>
                  <a:gd name="connsiteY11" fmla="*/ 5686 h 14421"/>
                  <a:gd name="connsiteX12" fmla="*/ 7202 w 12988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560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5227 w 10209"/>
                  <a:gd name="connsiteY6" fmla="*/ 8607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752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5227 w 10209"/>
                  <a:gd name="connsiteY6" fmla="*/ 8607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752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3722 w 10209"/>
                  <a:gd name="connsiteY6" fmla="*/ 8543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53"/>
                  <a:gd name="connsiteX1" fmla="*/ 10108 w 10209"/>
                  <a:gd name="connsiteY1" fmla="*/ 32 h 14453"/>
                  <a:gd name="connsiteX2" fmla="*/ 10207 w 10209"/>
                  <a:gd name="connsiteY2" fmla="*/ 8752 h 14453"/>
                  <a:gd name="connsiteX3" fmla="*/ 7212 w 10209"/>
                  <a:gd name="connsiteY3" fmla="*/ 8663 h 14453"/>
                  <a:gd name="connsiteX4" fmla="*/ 7312 w 10209"/>
                  <a:gd name="connsiteY4" fmla="*/ 14421 h 14453"/>
                  <a:gd name="connsiteX5" fmla="*/ 3712 w 10209"/>
                  <a:gd name="connsiteY5" fmla="*/ 14453 h 14453"/>
                  <a:gd name="connsiteX6" fmla="*/ 3722 w 10209"/>
                  <a:gd name="connsiteY6" fmla="*/ 8543 h 14453"/>
                  <a:gd name="connsiteX7" fmla="*/ 0 w 10209"/>
                  <a:gd name="connsiteY7" fmla="*/ 8593 h 14453"/>
                  <a:gd name="connsiteX8" fmla="*/ 131 w 10209"/>
                  <a:gd name="connsiteY8" fmla="*/ 32 h 14453"/>
                  <a:gd name="connsiteX9" fmla="*/ 3801 w 10209"/>
                  <a:gd name="connsiteY9" fmla="*/ 32 h 14453"/>
                  <a:gd name="connsiteX10" fmla="*/ 3801 w 10209"/>
                  <a:gd name="connsiteY10" fmla="*/ 5655 h 14453"/>
                  <a:gd name="connsiteX11" fmla="*/ 7234 w 10209"/>
                  <a:gd name="connsiteY11" fmla="*/ 5686 h 14453"/>
                  <a:gd name="connsiteX12" fmla="*/ 7202 w 10209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312 w 10108"/>
                  <a:gd name="connsiteY4" fmla="*/ 14421 h 14453"/>
                  <a:gd name="connsiteX5" fmla="*/ 3712 w 10108"/>
                  <a:gd name="connsiteY5" fmla="*/ 14453 h 14453"/>
                  <a:gd name="connsiteX6" fmla="*/ 3722 w 10108"/>
                  <a:gd name="connsiteY6" fmla="*/ 8543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181 w 10108"/>
                  <a:gd name="connsiteY4" fmla="*/ 14389 h 14453"/>
                  <a:gd name="connsiteX5" fmla="*/ 3712 w 10108"/>
                  <a:gd name="connsiteY5" fmla="*/ 14453 h 14453"/>
                  <a:gd name="connsiteX6" fmla="*/ 3722 w 10108"/>
                  <a:gd name="connsiteY6" fmla="*/ 8543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181 w 10108"/>
                  <a:gd name="connsiteY4" fmla="*/ 14389 h 14453"/>
                  <a:gd name="connsiteX5" fmla="*/ 3712 w 10108"/>
                  <a:gd name="connsiteY5" fmla="*/ 14453 h 14453"/>
                  <a:gd name="connsiteX6" fmla="*/ 3526 w 10108"/>
                  <a:gd name="connsiteY6" fmla="*/ 8351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169 w 10075"/>
                  <a:gd name="connsiteY0" fmla="*/ 0 h 14453"/>
                  <a:gd name="connsiteX1" fmla="*/ 10075 w 10075"/>
                  <a:gd name="connsiteY1" fmla="*/ 32 h 14453"/>
                  <a:gd name="connsiteX2" fmla="*/ 10010 w 10075"/>
                  <a:gd name="connsiteY2" fmla="*/ 8465 h 14453"/>
                  <a:gd name="connsiteX3" fmla="*/ 7179 w 10075"/>
                  <a:gd name="connsiteY3" fmla="*/ 8663 h 14453"/>
                  <a:gd name="connsiteX4" fmla="*/ 7148 w 10075"/>
                  <a:gd name="connsiteY4" fmla="*/ 14389 h 14453"/>
                  <a:gd name="connsiteX5" fmla="*/ 3679 w 10075"/>
                  <a:gd name="connsiteY5" fmla="*/ 14453 h 14453"/>
                  <a:gd name="connsiteX6" fmla="*/ 3493 w 10075"/>
                  <a:gd name="connsiteY6" fmla="*/ 8351 h 14453"/>
                  <a:gd name="connsiteX7" fmla="*/ 0 w 10075"/>
                  <a:gd name="connsiteY7" fmla="*/ 8338 h 14453"/>
                  <a:gd name="connsiteX8" fmla="*/ 98 w 10075"/>
                  <a:gd name="connsiteY8" fmla="*/ 32 h 14453"/>
                  <a:gd name="connsiteX9" fmla="*/ 3768 w 10075"/>
                  <a:gd name="connsiteY9" fmla="*/ 32 h 14453"/>
                  <a:gd name="connsiteX10" fmla="*/ 3768 w 10075"/>
                  <a:gd name="connsiteY10" fmla="*/ 5655 h 14453"/>
                  <a:gd name="connsiteX11" fmla="*/ 7201 w 10075"/>
                  <a:gd name="connsiteY11" fmla="*/ 5686 h 14453"/>
                  <a:gd name="connsiteX12" fmla="*/ 7169 w 10075"/>
                  <a:gd name="connsiteY12" fmla="*/ 0 h 14453"/>
                  <a:gd name="connsiteX0" fmla="*/ 7169 w 10111"/>
                  <a:gd name="connsiteY0" fmla="*/ 0 h 14453"/>
                  <a:gd name="connsiteX1" fmla="*/ 10075 w 10111"/>
                  <a:gd name="connsiteY1" fmla="*/ 32 h 14453"/>
                  <a:gd name="connsiteX2" fmla="*/ 10108 w 10111"/>
                  <a:gd name="connsiteY2" fmla="*/ 8657 h 14453"/>
                  <a:gd name="connsiteX3" fmla="*/ 7179 w 10111"/>
                  <a:gd name="connsiteY3" fmla="*/ 8663 h 14453"/>
                  <a:gd name="connsiteX4" fmla="*/ 7148 w 10111"/>
                  <a:gd name="connsiteY4" fmla="*/ 14389 h 14453"/>
                  <a:gd name="connsiteX5" fmla="*/ 3679 w 10111"/>
                  <a:gd name="connsiteY5" fmla="*/ 14453 h 14453"/>
                  <a:gd name="connsiteX6" fmla="*/ 3493 w 10111"/>
                  <a:gd name="connsiteY6" fmla="*/ 8351 h 14453"/>
                  <a:gd name="connsiteX7" fmla="*/ 0 w 10111"/>
                  <a:gd name="connsiteY7" fmla="*/ 8338 h 14453"/>
                  <a:gd name="connsiteX8" fmla="*/ 98 w 10111"/>
                  <a:gd name="connsiteY8" fmla="*/ 32 h 14453"/>
                  <a:gd name="connsiteX9" fmla="*/ 3768 w 10111"/>
                  <a:gd name="connsiteY9" fmla="*/ 32 h 14453"/>
                  <a:gd name="connsiteX10" fmla="*/ 3768 w 10111"/>
                  <a:gd name="connsiteY10" fmla="*/ 5655 h 14453"/>
                  <a:gd name="connsiteX11" fmla="*/ 7201 w 10111"/>
                  <a:gd name="connsiteY11" fmla="*/ 5686 h 14453"/>
                  <a:gd name="connsiteX12" fmla="*/ 7169 w 10111"/>
                  <a:gd name="connsiteY12" fmla="*/ 0 h 14453"/>
                  <a:gd name="connsiteX0" fmla="*/ 7169 w 10111"/>
                  <a:gd name="connsiteY0" fmla="*/ 0 h 14421"/>
                  <a:gd name="connsiteX1" fmla="*/ 10075 w 10111"/>
                  <a:gd name="connsiteY1" fmla="*/ 32 h 14421"/>
                  <a:gd name="connsiteX2" fmla="*/ 10108 w 10111"/>
                  <a:gd name="connsiteY2" fmla="*/ 8657 h 14421"/>
                  <a:gd name="connsiteX3" fmla="*/ 7179 w 10111"/>
                  <a:gd name="connsiteY3" fmla="*/ 8663 h 14421"/>
                  <a:gd name="connsiteX4" fmla="*/ 7148 w 10111"/>
                  <a:gd name="connsiteY4" fmla="*/ 14389 h 14421"/>
                  <a:gd name="connsiteX5" fmla="*/ 3483 w 10111"/>
                  <a:gd name="connsiteY5" fmla="*/ 14421 h 14421"/>
                  <a:gd name="connsiteX6" fmla="*/ 3493 w 10111"/>
                  <a:gd name="connsiteY6" fmla="*/ 8351 h 14421"/>
                  <a:gd name="connsiteX7" fmla="*/ 0 w 10111"/>
                  <a:gd name="connsiteY7" fmla="*/ 8338 h 14421"/>
                  <a:gd name="connsiteX8" fmla="*/ 98 w 10111"/>
                  <a:gd name="connsiteY8" fmla="*/ 32 h 14421"/>
                  <a:gd name="connsiteX9" fmla="*/ 3768 w 10111"/>
                  <a:gd name="connsiteY9" fmla="*/ 32 h 14421"/>
                  <a:gd name="connsiteX10" fmla="*/ 3768 w 10111"/>
                  <a:gd name="connsiteY10" fmla="*/ 5655 h 14421"/>
                  <a:gd name="connsiteX11" fmla="*/ 7201 w 10111"/>
                  <a:gd name="connsiteY11" fmla="*/ 5686 h 14421"/>
                  <a:gd name="connsiteX12" fmla="*/ 7169 w 10111"/>
                  <a:gd name="connsiteY12" fmla="*/ 0 h 1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111" h="14421" fill="none" extrusionOk="0">
                    <a:moveTo>
                      <a:pt x="7169" y="0"/>
                    </a:moveTo>
                    <a:lnTo>
                      <a:pt x="10075" y="32"/>
                    </a:lnTo>
                    <a:cubicBezTo>
                      <a:pt x="10053" y="2907"/>
                      <a:pt x="10130" y="5782"/>
                      <a:pt x="10108" y="8657"/>
                    </a:cubicBezTo>
                    <a:cubicBezTo>
                      <a:pt x="8210" y="8641"/>
                      <a:pt x="10032" y="8675"/>
                      <a:pt x="7179" y="8663"/>
                    </a:cubicBezTo>
                    <a:cubicBezTo>
                      <a:pt x="7206" y="10215"/>
                      <a:pt x="7164" y="12217"/>
                      <a:pt x="7148" y="14389"/>
                    </a:cubicBezTo>
                    <a:lnTo>
                      <a:pt x="3483" y="14421"/>
                    </a:lnTo>
                    <a:cubicBezTo>
                      <a:pt x="3430" y="12334"/>
                      <a:pt x="3518" y="10610"/>
                      <a:pt x="3493" y="8351"/>
                    </a:cubicBezTo>
                    <a:lnTo>
                      <a:pt x="0" y="8338"/>
                    </a:lnTo>
                    <a:cubicBezTo>
                      <a:pt x="44" y="5484"/>
                      <a:pt x="54" y="2886"/>
                      <a:pt x="98" y="32"/>
                    </a:cubicBezTo>
                    <a:lnTo>
                      <a:pt x="3768" y="32"/>
                    </a:lnTo>
                    <a:cubicBezTo>
                      <a:pt x="3768" y="3492"/>
                      <a:pt x="3730" y="3911"/>
                      <a:pt x="3768" y="5655"/>
                    </a:cubicBezTo>
                    <a:cubicBezTo>
                      <a:pt x="5971" y="5709"/>
                      <a:pt x="5140" y="5681"/>
                      <a:pt x="7201" y="5686"/>
                    </a:cubicBezTo>
                    <a:cubicBezTo>
                      <a:pt x="7245" y="3982"/>
                      <a:pt x="7125" y="1704"/>
                      <a:pt x="71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EFE9CE"/>
                </a:solidFill>
                <a:prstDash val="solid"/>
                <a:miter lim="108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353;p35">
              <a:extLst>
                <a:ext uri="{FF2B5EF4-FFF2-40B4-BE49-F238E27FC236}">
                  <a16:creationId xmlns:a16="http://schemas.microsoft.com/office/drawing/2014/main" id="{FB9D0314-56E3-1793-4D58-5EDA4670A613}"/>
                </a:ext>
              </a:extLst>
            </p:cNvPr>
            <p:cNvSpPr/>
            <p:nvPr/>
          </p:nvSpPr>
          <p:spPr>
            <a:xfrm>
              <a:off x="4429246" y="4251776"/>
              <a:ext cx="664649" cy="879086"/>
            </a:xfrm>
            <a:custGeom>
              <a:avLst/>
              <a:gdLst/>
              <a:ahLst/>
              <a:cxnLst/>
              <a:rect l="l" t="t" r="r" b="b"/>
              <a:pathLst>
                <a:path w="12242" h="15437" fill="none" extrusionOk="0">
                  <a:moveTo>
                    <a:pt x="12241" y="15437"/>
                  </a:moveTo>
                  <a:lnTo>
                    <a:pt x="1" y="15437"/>
                  </a:lnTo>
                  <a:lnTo>
                    <a:pt x="1" y="1"/>
                  </a:lnTo>
                  <a:lnTo>
                    <a:pt x="12241" y="1"/>
                  </a:lnTo>
                  <a:lnTo>
                    <a:pt x="12241" y="3097"/>
                  </a:lnTo>
                  <a:lnTo>
                    <a:pt x="3970" y="3097"/>
                  </a:lnTo>
                  <a:lnTo>
                    <a:pt x="3970" y="6071"/>
                  </a:lnTo>
                  <a:lnTo>
                    <a:pt x="10483" y="6071"/>
                  </a:lnTo>
                  <a:lnTo>
                    <a:pt x="10483" y="9156"/>
                  </a:lnTo>
                  <a:lnTo>
                    <a:pt x="3970" y="9156"/>
                  </a:lnTo>
                  <a:lnTo>
                    <a:pt x="3970" y="12352"/>
                  </a:lnTo>
                  <a:lnTo>
                    <a:pt x="12241" y="1235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0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68;p30">
            <a:extLst>
              <a:ext uri="{FF2B5EF4-FFF2-40B4-BE49-F238E27FC236}">
                <a16:creationId xmlns:a16="http://schemas.microsoft.com/office/drawing/2014/main" id="{45715573-2176-C0C7-AEDA-279C736A94BA}"/>
              </a:ext>
            </a:extLst>
          </p:cNvPr>
          <p:cNvSpPr txBox="1">
            <a:spLocks/>
          </p:cNvSpPr>
          <p:nvPr/>
        </p:nvSpPr>
        <p:spPr>
          <a:xfrm>
            <a:off x="2533775" y="3454147"/>
            <a:ext cx="4076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dirty="0"/>
              <a:t>Progress #1 - Introduction</a:t>
            </a:r>
          </a:p>
        </p:txBody>
      </p:sp>
      <p:sp>
        <p:nvSpPr>
          <p:cNvPr id="10" name="Google Shape;268;p30">
            <a:extLst>
              <a:ext uri="{FF2B5EF4-FFF2-40B4-BE49-F238E27FC236}">
                <a16:creationId xmlns:a16="http://schemas.microsoft.com/office/drawing/2014/main" id="{35FC2ADF-098F-272A-EB32-86D44128E0D2}"/>
              </a:ext>
            </a:extLst>
          </p:cNvPr>
          <p:cNvSpPr txBox="1">
            <a:spLocks/>
          </p:cNvSpPr>
          <p:nvPr/>
        </p:nvSpPr>
        <p:spPr>
          <a:xfrm>
            <a:off x="2533775" y="2639662"/>
            <a:ext cx="4076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600" dirty="0"/>
              <a:t>Jason (221510036)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646ADECE-EAE5-84C2-3CA5-05D5E76F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3656C394-C5D9-2A33-0594-6A974BF59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40" y="0"/>
            <a:ext cx="6088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 Hosting Tournament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3384B-D39E-5028-B45A-E739FADD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9319" y="572700"/>
            <a:ext cx="3962402" cy="47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09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18C8F8B9-23AF-EE9E-CA5F-74DD7B308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>
            <a:extLst>
              <a:ext uri="{FF2B5EF4-FFF2-40B4-BE49-F238E27FC236}">
                <a16:creationId xmlns:a16="http://schemas.microsoft.com/office/drawing/2014/main" id="{E41AD796-FC97-DB10-E2BE-FC9B71BE8A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40000" y="925838"/>
            <a:ext cx="8063700" cy="9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TourneyHub</a:t>
            </a:r>
            <a:endParaRPr dirty="0"/>
          </a:p>
        </p:txBody>
      </p:sp>
      <p:sp>
        <p:nvSpPr>
          <p:cNvPr id="268" name="Google Shape;268;p30">
            <a:extLst>
              <a:ext uri="{FF2B5EF4-FFF2-40B4-BE49-F238E27FC236}">
                <a16:creationId xmlns:a16="http://schemas.microsoft.com/office/drawing/2014/main" id="{A2290597-08F4-FE7E-6074-850E01BA00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3775" y="1955938"/>
            <a:ext cx="4076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Tempat Hosting Tournament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EC5BF1-28BC-4121-CBDE-46A6C5480DDB}"/>
              </a:ext>
            </a:extLst>
          </p:cNvPr>
          <p:cNvGrpSpPr/>
          <p:nvPr/>
        </p:nvGrpSpPr>
        <p:grpSpPr>
          <a:xfrm>
            <a:off x="-313474" y="4406941"/>
            <a:ext cx="5785123" cy="904030"/>
            <a:chOff x="42987" y="4228711"/>
            <a:chExt cx="5785123" cy="9040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2BE106-8777-54E8-5BB1-B6E1E3DF58C9}"/>
                </a:ext>
              </a:extLst>
            </p:cNvPr>
            <p:cNvGrpSpPr/>
            <p:nvPr/>
          </p:nvGrpSpPr>
          <p:grpSpPr>
            <a:xfrm>
              <a:off x="42987" y="4228711"/>
              <a:ext cx="5785123" cy="904030"/>
              <a:chOff x="42987" y="4228711"/>
              <a:chExt cx="5785123" cy="904030"/>
            </a:xfrm>
          </p:grpSpPr>
          <p:grpSp>
            <p:nvGrpSpPr>
              <p:cNvPr id="269" name="Google Shape;269;p30">
                <a:extLst>
                  <a:ext uri="{FF2B5EF4-FFF2-40B4-BE49-F238E27FC236}">
                    <a16:creationId xmlns:a16="http://schemas.microsoft.com/office/drawing/2014/main" id="{D632B187-EF8B-715F-1E86-C92E5BAB41B5}"/>
                  </a:ext>
                </a:extLst>
              </p:cNvPr>
              <p:cNvGrpSpPr/>
              <p:nvPr/>
            </p:nvGrpSpPr>
            <p:grpSpPr>
              <a:xfrm>
                <a:off x="42987" y="4231659"/>
                <a:ext cx="3403574" cy="871457"/>
                <a:chOff x="243375" y="4150250"/>
                <a:chExt cx="1507207" cy="385925"/>
              </a:xfrm>
            </p:grpSpPr>
            <p:sp>
              <p:nvSpPr>
                <p:cNvPr id="270" name="Google Shape;270;p30">
                  <a:extLst>
                    <a:ext uri="{FF2B5EF4-FFF2-40B4-BE49-F238E27FC236}">
                      <a16:creationId xmlns:a16="http://schemas.microsoft.com/office/drawing/2014/main" id="{253C2BC9-5C0F-5490-B969-A48583199E9D}"/>
                    </a:ext>
                  </a:extLst>
                </p:cNvPr>
                <p:cNvSpPr/>
                <p:nvPr/>
              </p:nvSpPr>
              <p:spPr>
                <a:xfrm>
                  <a:off x="243375" y="4150250"/>
                  <a:ext cx="330625" cy="3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25" h="15437" fill="none" extrusionOk="0">
                      <a:moveTo>
                        <a:pt x="8603" y="15436"/>
                      </a:moveTo>
                      <a:lnTo>
                        <a:pt x="4633" y="15436"/>
                      </a:lnTo>
                      <a:lnTo>
                        <a:pt x="4633" y="3085"/>
                      </a:lnTo>
                      <a:lnTo>
                        <a:pt x="0" y="3085"/>
                      </a:lnTo>
                      <a:lnTo>
                        <a:pt x="0" y="0"/>
                      </a:lnTo>
                      <a:lnTo>
                        <a:pt x="13225" y="0"/>
                      </a:lnTo>
                      <a:lnTo>
                        <a:pt x="13225" y="3085"/>
                      </a:lnTo>
                      <a:lnTo>
                        <a:pt x="8603" y="308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110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1" name="Google Shape;271;p30">
                  <a:extLst>
                    <a:ext uri="{FF2B5EF4-FFF2-40B4-BE49-F238E27FC236}">
                      <a16:creationId xmlns:a16="http://schemas.microsoft.com/office/drawing/2014/main" id="{CC0399A2-63BF-4F21-A7B3-65D99C1E9034}"/>
                    </a:ext>
                  </a:extLst>
                </p:cNvPr>
                <p:cNvSpPr/>
                <p:nvPr/>
              </p:nvSpPr>
              <p:spPr>
                <a:xfrm>
                  <a:off x="1403357" y="4150250"/>
                  <a:ext cx="347225" cy="3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9" h="15437" fill="none" extrusionOk="0">
                      <a:moveTo>
                        <a:pt x="0" y="0"/>
                      </a:moveTo>
                      <a:lnTo>
                        <a:pt x="9255" y="0"/>
                      </a:lnTo>
                      <a:cubicBezTo>
                        <a:pt x="10803" y="0"/>
                        <a:pt x="11920" y="343"/>
                        <a:pt x="12617" y="1051"/>
                      </a:cubicBezTo>
                      <a:cubicBezTo>
                        <a:pt x="13324" y="1747"/>
                        <a:pt x="13667" y="2864"/>
                        <a:pt x="13667" y="4412"/>
                      </a:cubicBezTo>
                      <a:lnTo>
                        <a:pt x="13667" y="6391"/>
                      </a:lnTo>
                      <a:cubicBezTo>
                        <a:pt x="13667" y="7619"/>
                        <a:pt x="13468" y="8559"/>
                        <a:pt x="13059" y="9233"/>
                      </a:cubicBezTo>
                      <a:cubicBezTo>
                        <a:pt x="12661" y="9908"/>
                        <a:pt x="12009" y="10361"/>
                        <a:pt x="11124" y="10582"/>
                      </a:cubicBezTo>
                      <a:lnTo>
                        <a:pt x="13888" y="15436"/>
                      </a:lnTo>
                      <a:lnTo>
                        <a:pt x="9587" y="15436"/>
                      </a:lnTo>
                      <a:lnTo>
                        <a:pt x="7055" y="10803"/>
                      </a:lnTo>
                      <a:lnTo>
                        <a:pt x="3970" y="10803"/>
                      </a:lnTo>
                      <a:lnTo>
                        <a:pt x="3970" y="15436"/>
                      </a:lnTo>
                      <a:lnTo>
                        <a:pt x="0" y="15436"/>
                      </a:lnTo>
                      <a:close/>
                      <a:moveTo>
                        <a:pt x="9698" y="4412"/>
                      </a:moveTo>
                      <a:cubicBezTo>
                        <a:pt x="9698" y="3527"/>
                        <a:pt x="9266" y="3085"/>
                        <a:pt x="8382" y="3085"/>
                      </a:cubicBezTo>
                      <a:lnTo>
                        <a:pt x="3970" y="3085"/>
                      </a:lnTo>
                      <a:lnTo>
                        <a:pt x="3970" y="7718"/>
                      </a:lnTo>
                      <a:lnTo>
                        <a:pt x="8382" y="7718"/>
                      </a:lnTo>
                      <a:cubicBezTo>
                        <a:pt x="9255" y="7718"/>
                        <a:pt x="9698" y="7276"/>
                        <a:pt x="9698" y="639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110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" name="Google Shape;351;p35">
                <a:extLst>
                  <a:ext uri="{FF2B5EF4-FFF2-40B4-BE49-F238E27FC236}">
                    <a16:creationId xmlns:a16="http://schemas.microsoft.com/office/drawing/2014/main" id="{71F9E6BF-7CF4-E514-77D6-AEF138835BCC}"/>
                  </a:ext>
                </a:extLst>
              </p:cNvPr>
              <p:cNvSpPr/>
              <p:nvPr/>
            </p:nvSpPr>
            <p:spPr>
              <a:xfrm>
                <a:off x="886242" y="4228711"/>
                <a:ext cx="778663" cy="862165"/>
              </a:xfrm>
              <a:custGeom>
                <a:avLst/>
                <a:gdLst/>
                <a:ahLst/>
                <a:cxnLst/>
                <a:rect l="l" t="t" r="r" b="b"/>
                <a:pathLst>
                  <a:path w="14342" h="15880" fill="none" extrusionOk="0">
                    <a:moveTo>
                      <a:pt x="14342" y="11467"/>
                    </a:moveTo>
                    <a:cubicBezTo>
                      <a:pt x="14342" y="13015"/>
                      <a:pt x="13988" y="14132"/>
                      <a:pt x="13291" y="14840"/>
                    </a:cubicBezTo>
                    <a:cubicBezTo>
                      <a:pt x="12595" y="15536"/>
                      <a:pt x="11478" y="15879"/>
                      <a:pt x="9930" y="15879"/>
                    </a:cubicBezTo>
                    <a:lnTo>
                      <a:pt x="4412" y="15879"/>
                    </a:lnTo>
                    <a:cubicBezTo>
                      <a:pt x="2864" y="15879"/>
                      <a:pt x="1747" y="15536"/>
                      <a:pt x="1051" y="14840"/>
                    </a:cubicBezTo>
                    <a:cubicBezTo>
                      <a:pt x="354" y="14132"/>
                      <a:pt x="0" y="13015"/>
                      <a:pt x="0" y="11467"/>
                    </a:cubicBezTo>
                    <a:lnTo>
                      <a:pt x="0" y="4412"/>
                    </a:lnTo>
                    <a:cubicBezTo>
                      <a:pt x="0" y="2875"/>
                      <a:pt x="354" y="1748"/>
                      <a:pt x="1051" y="1051"/>
                    </a:cubicBezTo>
                    <a:cubicBezTo>
                      <a:pt x="1747" y="354"/>
                      <a:pt x="2864" y="1"/>
                      <a:pt x="4412" y="1"/>
                    </a:cubicBezTo>
                    <a:lnTo>
                      <a:pt x="9930" y="1"/>
                    </a:lnTo>
                    <a:cubicBezTo>
                      <a:pt x="11467" y="1"/>
                      <a:pt x="12595" y="354"/>
                      <a:pt x="13291" y="1051"/>
                    </a:cubicBezTo>
                    <a:cubicBezTo>
                      <a:pt x="13988" y="1748"/>
                      <a:pt x="14342" y="2875"/>
                      <a:pt x="14331" y="4412"/>
                    </a:cubicBezTo>
                    <a:close/>
                    <a:moveTo>
                      <a:pt x="10372" y="4412"/>
                    </a:moveTo>
                    <a:cubicBezTo>
                      <a:pt x="10372" y="3528"/>
                      <a:pt x="9930" y="3097"/>
                      <a:pt x="9045" y="3097"/>
                    </a:cubicBezTo>
                    <a:lnTo>
                      <a:pt x="5297" y="3097"/>
                    </a:lnTo>
                    <a:cubicBezTo>
                      <a:pt x="4423" y="3097"/>
                      <a:pt x="3981" y="3528"/>
                      <a:pt x="3981" y="4412"/>
                    </a:cubicBezTo>
                    <a:lnTo>
                      <a:pt x="3981" y="11467"/>
                    </a:lnTo>
                    <a:cubicBezTo>
                      <a:pt x="3981" y="12352"/>
                      <a:pt x="4423" y="12794"/>
                      <a:pt x="5297" y="12794"/>
                    </a:cubicBezTo>
                    <a:lnTo>
                      <a:pt x="9045" y="12794"/>
                    </a:lnTo>
                    <a:cubicBezTo>
                      <a:pt x="9930" y="12794"/>
                      <a:pt x="10372" y="12352"/>
                      <a:pt x="10372" y="114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" name="Google Shape;878;p56">
                <a:extLst>
                  <a:ext uri="{FF2B5EF4-FFF2-40B4-BE49-F238E27FC236}">
                    <a16:creationId xmlns:a16="http://schemas.microsoft.com/office/drawing/2014/main" id="{70064E1D-3411-612D-4D5B-1183CDA50562}"/>
                  </a:ext>
                </a:extLst>
              </p:cNvPr>
              <p:cNvSpPr/>
              <p:nvPr/>
            </p:nvSpPr>
            <p:spPr>
              <a:xfrm>
                <a:off x="1787158" y="4251775"/>
                <a:ext cx="746617" cy="862164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14454" fill="none" extrusionOk="0">
                    <a:moveTo>
                      <a:pt x="9165" y="1"/>
                    </a:moveTo>
                    <a:lnTo>
                      <a:pt x="12824" y="1"/>
                    </a:lnTo>
                    <a:lnTo>
                      <a:pt x="12824" y="10382"/>
                    </a:lnTo>
                    <a:cubicBezTo>
                      <a:pt x="12824" y="11804"/>
                      <a:pt x="12509" y="12836"/>
                      <a:pt x="11858" y="13487"/>
                    </a:cubicBezTo>
                    <a:cubicBezTo>
                      <a:pt x="11217" y="14128"/>
                      <a:pt x="10175" y="14454"/>
                      <a:pt x="8752" y="14454"/>
                    </a:cubicBezTo>
                    <a:lnTo>
                      <a:pt x="4072" y="14454"/>
                    </a:lnTo>
                    <a:cubicBezTo>
                      <a:pt x="2650" y="14454"/>
                      <a:pt x="1607" y="14128"/>
                      <a:pt x="967" y="13487"/>
                    </a:cubicBezTo>
                    <a:cubicBezTo>
                      <a:pt x="326" y="12836"/>
                      <a:pt x="0" y="11804"/>
                      <a:pt x="0" y="10382"/>
                    </a:cubicBezTo>
                    <a:lnTo>
                      <a:pt x="0" y="1"/>
                    </a:lnTo>
                    <a:lnTo>
                      <a:pt x="3670" y="1"/>
                    </a:lnTo>
                    <a:lnTo>
                      <a:pt x="3670" y="10382"/>
                    </a:lnTo>
                    <a:cubicBezTo>
                      <a:pt x="3670" y="11196"/>
                      <a:pt x="4072" y="11598"/>
                      <a:pt x="4887" y="11598"/>
                    </a:cubicBezTo>
                    <a:lnTo>
                      <a:pt x="7938" y="11598"/>
                    </a:lnTo>
                    <a:cubicBezTo>
                      <a:pt x="8752" y="11598"/>
                      <a:pt x="9165" y="11196"/>
                      <a:pt x="9165" y="103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EFE9CE"/>
                </a:solidFill>
                <a:prstDash val="solid"/>
                <a:miter lim="108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Google Shape;742;p50">
                <a:extLst>
                  <a:ext uri="{FF2B5EF4-FFF2-40B4-BE49-F238E27FC236}">
                    <a16:creationId xmlns:a16="http://schemas.microsoft.com/office/drawing/2014/main" id="{A8644071-06B2-DD0C-D1D6-E37BDEBF6D56}"/>
                  </a:ext>
                </a:extLst>
              </p:cNvPr>
              <p:cNvSpPr/>
              <p:nvPr/>
            </p:nvSpPr>
            <p:spPr>
              <a:xfrm>
                <a:off x="3531328" y="4228711"/>
                <a:ext cx="746617" cy="904030"/>
              </a:xfrm>
              <a:custGeom>
                <a:avLst/>
                <a:gdLst/>
                <a:ahLst/>
                <a:cxnLst/>
                <a:rect l="l" t="t" r="r" b="b"/>
                <a:pathLst>
                  <a:path w="10437" h="11970" fill="none" extrusionOk="0">
                    <a:moveTo>
                      <a:pt x="10436" y="11970"/>
                    </a:moveTo>
                    <a:lnTo>
                      <a:pt x="7189" y="11970"/>
                    </a:lnTo>
                    <a:lnTo>
                      <a:pt x="3084" y="4790"/>
                    </a:lnTo>
                    <a:lnTo>
                      <a:pt x="3084" y="11970"/>
                    </a:lnTo>
                    <a:lnTo>
                      <a:pt x="0" y="11970"/>
                    </a:lnTo>
                    <a:lnTo>
                      <a:pt x="0" y="1"/>
                    </a:lnTo>
                    <a:lnTo>
                      <a:pt x="3257" y="1"/>
                    </a:lnTo>
                    <a:lnTo>
                      <a:pt x="7362" y="7180"/>
                    </a:lnTo>
                    <a:lnTo>
                      <a:pt x="7362" y="1"/>
                    </a:lnTo>
                    <a:lnTo>
                      <a:pt x="1043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912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78;p56">
                <a:extLst>
                  <a:ext uri="{FF2B5EF4-FFF2-40B4-BE49-F238E27FC236}">
                    <a16:creationId xmlns:a16="http://schemas.microsoft.com/office/drawing/2014/main" id="{35F11DFC-0888-7620-705B-23A2D184AC78}"/>
                  </a:ext>
                </a:extLst>
              </p:cNvPr>
              <p:cNvSpPr/>
              <p:nvPr/>
            </p:nvSpPr>
            <p:spPr>
              <a:xfrm>
                <a:off x="5163461" y="4249925"/>
                <a:ext cx="664649" cy="840951"/>
              </a:xfrm>
              <a:custGeom>
                <a:avLst/>
                <a:gdLst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10381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938 w 12824"/>
                  <a:gd name="connsiteY12" fmla="*/ 11597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41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41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2407 w 12824"/>
                  <a:gd name="connsiteY6" fmla="*/ 9047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955 w 12955"/>
                  <a:gd name="connsiteY2" fmla="*/ 10381 h 14453"/>
                  <a:gd name="connsiteX3" fmla="*/ 11989 w 12955"/>
                  <a:gd name="connsiteY3" fmla="*/ 13486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955 w 12955"/>
                  <a:gd name="connsiteY2" fmla="*/ 10381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8883 w 12955"/>
                  <a:gd name="connsiteY4" fmla="*/ 14453 h 14453"/>
                  <a:gd name="connsiteX5" fmla="*/ 564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01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01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8664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0 w 12955"/>
                  <a:gd name="connsiteY6" fmla="*/ 8561 h 14453"/>
                  <a:gd name="connsiteX7" fmla="*/ 131 w 12955"/>
                  <a:gd name="connsiteY7" fmla="*/ 0 h 14453"/>
                  <a:gd name="connsiteX8" fmla="*/ 3801 w 12955"/>
                  <a:gd name="connsiteY8" fmla="*/ 0 h 14453"/>
                  <a:gd name="connsiteX9" fmla="*/ 3801 w 12955"/>
                  <a:gd name="connsiteY9" fmla="*/ 5143 h 14453"/>
                  <a:gd name="connsiteX10" fmla="*/ 4691 w 12955"/>
                  <a:gd name="connsiteY10" fmla="*/ 6647 h 14453"/>
                  <a:gd name="connsiteX11" fmla="*/ 8134 w 12955"/>
                  <a:gd name="connsiteY11" fmla="*/ 6742 h 14453"/>
                  <a:gd name="connsiteX12" fmla="*/ 9165 w 12955"/>
                  <a:gd name="connsiteY12" fmla="*/ 5111 h 14453"/>
                  <a:gd name="connsiteX13" fmla="*/ 9296 w 12955"/>
                  <a:gd name="connsiteY13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8134 w 12991"/>
                  <a:gd name="connsiteY11" fmla="*/ 6742 h 14389"/>
                  <a:gd name="connsiteX12" fmla="*/ 9165 w 12991"/>
                  <a:gd name="connsiteY12" fmla="*/ 5111 h 14389"/>
                  <a:gd name="connsiteX13" fmla="*/ 9296 w 12991"/>
                  <a:gd name="connsiteY13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5129 w 12991"/>
                  <a:gd name="connsiteY11" fmla="*/ 6563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8134 w 12991"/>
                  <a:gd name="connsiteY11" fmla="*/ 6742 h 14389"/>
                  <a:gd name="connsiteX12" fmla="*/ 9165 w 12991"/>
                  <a:gd name="connsiteY12" fmla="*/ 5111 h 14389"/>
                  <a:gd name="connsiteX13" fmla="*/ 9296 w 12991"/>
                  <a:gd name="connsiteY13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5241 w 12991"/>
                  <a:gd name="connsiteY10" fmla="*/ 5846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5241 w 12991"/>
                  <a:gd name="connsiteY10" fmla="*/ 5846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67 w 12991"/>
                  <a:gd name="connsiteY11" fmla="*/ 594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67 w 12991"/>
                  <a:gd name="connsiteY11" fmla="*/ 594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474 w 12991"/>
                  <a:gd name="connsiteY10" fmla="*/ 6421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474 w 12991"/>
                  <a:gd name="connsiteY10" fmla="*/ 6421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62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7202 w 12991"/>
                  <a:gd name="connsiteY0" fmla="*/ 0 h 14421"/>
                  <a:gd name="connsiteX1" fmla="*/ 12955 w 12991"/>
                  <a:gd name="connsiteY1" fmla="*/ 32 h 14421"/>
                  <a:gd name="connsiteX2" fmla="*/ 12988 w 12991"/>
                  <a:gd name="connsiteY2" fmla="*/ 8752 h 14421"/>
                  <a:gd name="connsiteX3" fmla="*/ 7212 w 12991"/>
                  <a:gd name="connsiteY3" fmla="*/ 8663 h 14421"/>
                  <a:gd name="connsiteX4" fmla="*/ 7312 w 12991"/>
                  <a:gd name="connsiteY4" fmla="*/ 14421 h 14421"/>
                  <a:gd name="connsiteX5" fmla="*/ 5119 w 12991"/>
                  <a:gd name="connsiteY5" fmla="*/ 14389 h 14421"/>
                  <a:gd name="connsiteX6" fmla="*/ 5227 w 12991"/>
                  <a:gd name="connsiteY6" fmla="*/ 8607 h 14421"/>
                  <a:gd name="connsiteX7" fmla="*/ 0 w 12991"/>
                  <a:gd name="connsiteY7" fmla="*/ 8593 h 14421"/>
                  <a:gd name="connsiteX8" fmla="*/ 131 w 12991"/>
                  <a:gd name="connsiteY8" fmla="*/ 32 h 14421"/>
                  <a:gd name="connsiteX9" fmla="*/ 3801 w 12991"/>
                  <a:gd name="connsiteY9" fmla="*/ 32 h 14421"/>
                  <a:gd name="connsiteX10" fmla="*/ 3801 w 12991"/>
                  <a:gd name="connsiteY10" fmla="*/ 5655 h 14421"/>
                  <a:gd name="connsiteX11" fmla="*/ 7234 w 12991"/>
                  <a:gd name="connsiteY11" fmla="*/ 5686 h 14421"/>
                  <a:gd name="connsiteX12" fmla="*/ 7202 w 12991"/>
                  <a:gd name="connsiteY12" fmla="*/ 0 h 14421"/>
                  <a:gd name="connsiteX0" fmla="*/ 7202 w 12988"/>
                  <a:gd name="connsiteY0" fmla="*/ 0 h 14421"/>
                  <a:gd name="connsiteX1" fmla="*/ 10108 w 12988"/>
                  <a:gd name="connsiteY1" fmla="*/ 32 h 14421"/>
                  <a:gd name="connsiteX2" fmla="*/ 12988 w 12988"/>
                  <a:gd name="connsiteY2" fmla="*/ 8752 h 14421"/>
                  <a:gd name="connsiteX3" fmla="*/ 7212 w 12988"/>
                  <a:gd name="connsiteY3" fmla="*/ 8663 h 14421"/>
                  <a:gd name="connsiteX4" fmla="*/ 7312 w 12988"/>
                  <a:gd name="connsiteY4" fmla="*/ 14421 h 14421"/>
                  <a:gd name="connsiteX5" fmla="*/ 5119 w 12988"/>
                  <a:gd name="connsiteY5" fmla="*/ 14389 h 14421"/>
                  <a:gd name="connsiteX6" fmla="*/ 5227 w 12988"/>
                  <a:gd name="connsiteY6" fmla="*/ 8607 h 14421"/>
                  <a:gd name="connsiteX7" fmla="*/ 0 w 12988"/>
                  <a:gd name="connsiteY7" fmla="*/ 8593 h 14421"/>
                  <a:gd name="connsiteX8" fmla="*/ 131 w 12988"/>
                  <a:gd name="connsiteY8" fmla="*/ 32 h 14421"/>
                  <a:gd name="connsiteX9" fmla="*/ 3801 w 12988"/>
                  <a:gd name="connsiteY9" fmla="*/ 32 h 14421"/>
                  <a:gd name="connsiteX10" fmla="*/ 3801 w 12988"/>
                  <a:gd name="connsiteY10" fmla="*/ 5655 h 14421"/>
                  <a:gd name="connsiteX11" fmla="*/ 7234 w 12988"/>
                  <a:gd name="connsiteY11" fmla="*/ 5686 h 14421"/>
                  <a:gd name="connsiteX12" fmla="*/ 7202 w 12988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560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5227 w 10209"/>
                  <a:gd name="connsiteY6" fmla="*/ 8607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752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5227 w 10209"/>
                  <a:gd name="connsiteY6" fmla="*/ 8607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752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3722 w 10209"/>
                  <a:gd name="connsiteY6" fmla="*/ 8543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53"/>
                  <a:gd name="connsiteX1" fmla="*/ 10108 w 10209"/>
                  <a:gd name="connsiteY1" fmla="*/ 32 h 14453"/>
                  <a:gd name="connsiteX2" fmla="*/ 10207 w 10209"/>
                  <a:gd name="connsiteY2" fmla="*/ 8752 h 14453"/>
                  <a:gd name="connsiteX3" fmla="*/ 7212 w 10209"/>
                  <a:gd name="connsiteY3" fmla="*/ 8663 h 14453"/>
                  <a:gd name="connsiteX4" fmla="*/ 7312 w 10209"/>
                  <a:gd name="connsiteY4" fmla="*/ 14421 h 14453"/>
                  <a:gd name="connsiteX5" fmla="*/ 3712 w 10209"/>
                  <a:gd name="connsiteY5" fmla="*/ 14453 h 14453"/>
                  <a:gd name="connsiteX6" fmla="*/ 3722 w 10209"/>
                  <a:gd name="connsiteY6" fmla="*/ 8543 h 14453"/>
                  <a:gd name="connsiteX7" fmla="*/ 0 w 10209"/>
                  <a:gd name="connsiteY7" fmla="*/ 8593 h 14453"/>
                  <a:gd name="connsiteX8" fmla="*/ 131 w 10209"/>
                  <a:gd name="connsiteY8" fmla="*/ 32 h 14453"/>
                  <a:gd name="connsiteX9" fmla="*/ 3801 w 10209"/>
                  <a:gd name="connsiteY9" fmla="*/ 32 h 14453"/>
                  <a:gd name="connsiteX10" fmla="*/ 3801 w 10209"/>
                  <a:gd name="connsiteY10" fmla="*/ 5655 h 14453"/>
                  <a:gd name="connsiteX11" fmla="*/ 7234 w 10209"/>
                  <a:gd name="connsiteY11" fmla="*/ 5686 h 14453"/>
                  <a:gd name="connsiteX12" fmla="*/ 7202 w 10209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312 w 10108"/>
                  <a:gd name="connsiteY4" fmla="*/ 14421 h 14453"/>
                  <a:gd name="connsiteX5" fmla="*/ 3712 w 10108"/>
                  <a:gd name="connsiteY5" fmla="*/ 14453 h 14453"/>
                  <a:gd name="connsiteX6" fmla="*/ 3722 w 10108"/>
                  <a:gd name="connsiteY6" fmla="*/ 8543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181 w 10108"/>
                  <a:gd name="connsiteY4" fmla="*/ 14389 h 14453"/>
                  <a:gd name="connsiteX5" fmla="*/ 3712 w 10108"/>
                  <a:gd name="connsiteY5" fmla="*/ 14453 h 14453"/>
                  <a:gd name="connsiteX6" fmla="*/ 3722 w 10108"/>
                  <a:gd name="connsiteY6" fmla="*/ 8543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181 w 10108"/>
                  <a:gd name="connsiteY4" fmla="*/ 14389 h 14453"/>
                  <a:gd name="connsiteX5" fmla="*/ 3712 w 10108"/>
                  <a:gd name="connsiteY5" fmla="*/ 14453 h 14453"/>
                  <a:gd name="connsiteX6" fmla="*/ 3526 w 10108"/>
                  <a:gd name="connsiteY6" fmla="*/ 8351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169 w 10075"/>
                  <a:gd name="connsiteY0" fmla="*/ 0 h 14453"/>
                  <a:gd name="connsiteX1" fmla="*/ 10075 w 10075"/>
                  <a:gd name="connsiteY1" fmla="*/ 32 h 14453"/>
                  <a:gd name="connsiteX2" fmla="*/ 10010 w 10075"/>
                  <a:gd name="connsiteY2" fmla="*/ 8465 h 14453"/>
                  <a:gd name="connsiteX3" fmla="*/ 7179 w 10075"/>
                  <a:gd name="connsiteY3" fmla="*/ 8663 h 14453"/>
                  <a:gd name="connsiteX4" fmla="*/ 7148 w 10075"/>
                  <a:gd name="connsiteY4" fmla="*/ 14389 h 14453"/>
                  <a:gd name="connsiteX5" fmla="*/ 3679 w 10075"/>
                  <a:gd name="connsiteY5" fmla="*/ 14453 h 14453"/>
                  <a:gd name="connsiteX6" fmla="*/ 3493 w 10075"/>
                  <a:gd name="connsiteY6" fmla="*/ 8351 h 14453"/>
                  <a:gd name="connsiteX7" fmla="*/ 0 w 10075"/>
                  <a:gd name="connsiteY7" fmla="*/ 8338 h 14453"/>
                  <a:gd name="connsiteX8" fmla="*/ 98 w 10075"/>
                  <a:gd name="connsiteY8" fmla="*/ 32 h 14453"/>
                  <a:gd name="connsiteX9" fmla="*/ 3768 w 10075"/>
                  <a:gd name="connsiteY9" fmla="*/ 32 h 14453"/>
                  <a:gd name="connsiteX10" fmla="*/ 3768 w 10075"/>
                  <a:gd name="connsiteY10" fmla="*/ 5655 h 14453"/>
                  <a:gd name="connsiteX11" fmla="*/ 7201 w 10075"/>
                  <a:gd name="connsiteY11" fmla="*/ 5686 h 14453"/>
                  <a:gd name="connsiteX12" fmla="*/ 7169 w 10075"/>
                  <a:gd name="connsiteY12" fmla="*/ 0 h 14453"/>
                  <a:gd name="connsiteX0" fmla="*/ 7169 w 10111"/>
                  <a:gd name="connsiteY0" fmla="*/ 0 h 14453"/>
                  <a:gd name="connsiteX1" fmla="*/ 10075 w 10111"/>
                  <a:gd name="connsiteY1" fmla="*/ 32 h 14453"/>
                  <a:gd name="connsiteX2" fmla="*/ 10108 w 10111"/>
                  <a:gd name="connsiteY2" fmla="*/ 8657 h 14453"/>
                  <a:gd name="connsiteX3" fmla="*/ 7179 w 10111"/>
                  <a:gd name="connsiteY3" fmla="*/ 8663 h 14453"/>
                  <a:gd name="connsiteX4" fmla="*/ 7148 w 10111"/>
                  <a:gd name="connsiteY4" fmla="*/ 14389 h 14453"/>
                  <a:gd name="connsiteX5" fmla="*/ 3679 w 10111"/>
                  <a:gd name="connsiteY5" fmla="*/ 14453 h 14453"/>
                  <a:gd name="connsiteX6" fmla="*/ 3493 w 10111"/>
                  <a:gd name="connsiteY6" fmla="*/ 8351 h 14453"/>
                  <a:gd name="connsiteX7" fmla="*/ 0 w 10111"/>
                  <a:gd name="connsiteY7" fmla="*/ 8338 h 14453"/>
                  <a:gd name="connsiteX8" fmla="*/ 98 w 10111"/>
                  <a:gd name="connsiteY8" fmla="*/ 32 h 14453"/>
                  <a:gd name="connsiteX9" fmla="*/ 3768 w 10111"/>
                  <a:gd name="connsiteY9" fmla="*/ 32 h 14453"/>
                  <a:gd name="connsiteX10" fmla="*/ 3768 w 10111"/>
                  <a:gd name="connsiteY10" fmla="*/ 5655 h 14453"/>
                  <a:gd name="connsiteX11" fmla="*/ 7201 w 10111"/>
                  <a:gd name="connsiteY11" fmla="*/ 5686 h 14453"/>
                  <a:gd name="connsiteX12" fmla="*/ 7169 w 10111"/>
                  <a:gd name="connsiteY12" fmla="*/ 0 h 14453"/>
                  <a:gd name="connsiteX0" fmla="*/ 7169 w 10111"/>
                  <a:gd name="connsiteY0" fmla="*/ 0 h 14421"/>
                  <a:gd name="connsiteX1" fmla="*/ 10075 w 10111"/>
                  <a:gd name="connsiteY1" fmla="*/ 32 h 14421"/>
                  <a:gd name="connsiteX2" fmla="*/ 10108 w 10111"/>
                  <a:gd name="connsiteY2" fmla="*/ 8657 h 14421"/>
                  <a:gd name="connsiteX3" fmla="*/ 7179 w 10111"/>
                  <a:gd name="connsiteY3" fmla="*/ 8663 h 14421"/>
                  <a:gd name="connsiteX4" fmla="*/ 7148 w 10111"/>
                  <a:gd name="connsiteY4" fmla="*/ 14389 h 14421"/>
                  <a:gd name="connsiteX5" fmla="*/ 3483 w 10111"/>
                  <a:gd name="connsiteY5" fmla="*/ 14421 h 14421"/>
                  <a:gd name="connsiteX6" fmla="*/ 3493 w 10111"/>
                  <a:gd name="connsiteY6" fmla="*/ 8351 h 14421"/>
                  <a:gd name="connsiteX7" fmla="*/ 0 w 10111"/>
                  <a:gd name="connsiteY7" fmla="*/ 8338 h 14421"/>
                  <a:gd name="connsiteX8" fmla="*/ 98 w 10111"/>
                  <a:gd name="connsiteY8" fmla="*/ 32 h 14421"/>
                  <a:gd name="connsiteX9" fmla="*/ 3768 w 10111"/>
                  <a:gd name="connsiteY9" fmla="*/ 32 h 14421"/>
                  <a:gd name="connsiteX10" fmla="*/ 3768 w 10111"/>
                  <a:gd name="connsiteY10" fmla="*/ 5655 h 14421"/>
                  <a:gd name="connsiteX11" fmla="*/ 7201 w 10111"/>
                  <a:gd name="connsiteY11" fmla="*/ 5686 h 14421"/>
                  <a:gd name="connsiteX12" fmla="*/ 7169 w 10111"/>
                  <a:gd name="connsiteY12" fmla="*/ 0 h 1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111" h="14421" fill="none" extrusionOk="0">
                    <a:moveTo>
                      <a:pt x="7169" y="0"/>
                    </a:moveTo>
                    <a:lnTo>
                      <a:pt x="10075" y="32"/>
                    </a:lnTo>
                    <a:cubicBezTo>
                      <a:pt x="10053" y="2907"/>
                      <a:pt x="10130" y="5782"/>
                      <a:pt x="10108" y="8657"/>
                    </a:cubicBezTo>
                    <a:cubicBezTo>
                      <a:pt x="8210" y="8641"/>
                      <a:pt x="10032" y="8675"/>
                      <a:pt x="7179" y="8663"/>
                    </a:cubicBezTo>
                    <a:cubicBezTo>
                      <a:pt x="7206" y="10215"/>
                      <a:pt x="7164" y="12217"/>
                      <a:pt x="7148" y="14389"/>
                    </a:cubicBezTo>
                    <a:lnTo>
                      <a:pt x="3483" y="14421"/>
                    </a:lnTo>
                    <a:cubicBezTo>
                      <a:pt x="3430" y="12334"/>
                      <a:pt x="3518" y="10610"/>
                      <a:pt x="3493" y="8351"/>
                    </a:cubicBezTo>
                    <a:lnTo>
                      <a:pt x="0" y="8338"/>
                    </a:lnTo>
                    <a:cubicBezTo>
                      <a:pt x="44" y="5484"/>
                      <a:pt x="54" y="2886"/>
                      <a:pt x="98" y="32"/>
                    </a:cubicBezTo>
                    <a:lnTo>
                      <a:pt x="3768" y="32"/>
                    </a:lnTo>
                    <a:cubicBezTo>
                      <a:pt x="3768" y="3492"/>
                      <a:pt x="3730" y="3911"/>
                      <a:pt x="3768" y="5655"/>
                    </a:cubicBezTo>
                    <a:cubicBezTo>
                      <a:pt x="5971" y="5709"/>
                      <a:pt x="5140" y="5681"/>
                      <a:pt x="7201" y="5686"/>
                    </a:cubicBezTo>
                    <a:cubicBezTo>
                      <a:pt x="7245" y="3982"/>
                      <a:pt x="7125" y="1704"/>
                      <a:pt x="71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EFE9CE"/>
                </a:solidFill>
                <a:prstDash val="solid"/>
                <a:miter lim="108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353;p35">
              <a:extLst>
                <a:ext uri="{FF2B5EF4-FFF2-40B4-BE49-F238E27FC236}">
                  <a16:creationId xmlns:a16="http://schemas.microsoft.com/office/drawing/2014/main" id="{A3B8E44B-5117-24A5-19F0-0A92B3970757}"/>
                </a:ext>
              </a:extLst>
            </p:cNvPr>
            <p:cNvSpPr/>
            <p:nvPr/>
          </p:nvSpPr>
          <p:spPr>
            <a:xfrm>
              <a:off x="4429246" y="4251776"/>
              <a:ext cx="664649" cy="879086"/>
            </a:xfrm>
            <a:custGeom>
              <a:avLst/>
              <a:gdLst/>
              <a:ahLst/>
              <a:cxnLst/>
              <a:rect l="l" t="t" r="r" b="b"/>
              <a:pathLst>
                <a:path w="12242" h="15437" fill="none" extrusionOk="0">
                  <a:moveTo>
                    <a:pt x="12241" y="15437"/>
                  </a:moveTo>
                  <a:lnTo>
                    <a:pt x="1" y="15437"/>
                  </a:lnTo>
                  <a:lnTo>
                    <a:pt x="1" y="1"/>
                  </a:lnTo>
                  <a:lnTo>
                    <a:pt x="12241" y="1"/>
                  </a:lnTo>
                  <a:lnTo>
                    <a:pt x="12241" y="3097"/>
                  </a:lnTo>
                  <a:lnTo>
                    <a:pt x="3970" y="3097"/>
                  </a:lnTo>
                  <a:lnTo>
                    <a:pt x="3970" y="6071"/>
                  </a:lnTo>
                  <a:lnTo>
                    <a:pt x="10483" y="6071"/>
                  </a:lnTo>
                  <a:lnTo>
                    <a:pt x="10483" y="9156"/>
                  </a:lnTo>
                  <a:lnTo>
                    <a:pt x="3970" y="9156"/>
                  </a:lnTo>
                  <a:lnTo>
                    <a:pt x="3970" y="12352"/>
                  </a:lnTo>
                  <a:lnTo>
                    <a:pt x="12241" y="1235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0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68;p30">
            <a:extLst>
              <a:ext uri="{FF2B5EF4-FFF2-40B4-BE49-F238E27FC236}">
                <a16:creationId xmlns:a16="http://schemas.microsoft.com/office/drawing/2014/main" id="{E3D43651-B7BC-C942-75FA-27ED93224FD9}"/>
              </a:ext>
            </a:extLst>
          </p:cNvPr>
          <p:cNvSpPr txBox="1">
            <a:spLocks/>
          </p:cNvSpPr>
          <p:nvPr/>
        </p:nvSpPr>
        <p:spPr>
          <a:xfrm>
            <a:off x="2533775" y="3011172"/>
            <a:ext cx="4076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dirty="0"/>
              <a:t>Progress #2 – Initial Sketch</a:t>
            </a:r>
          </a:p>
        </p:txBody>
      </p:sp>
      <p:sp>
        <p:nvSpPr>
          <p:cNvPr id="10" name="Google Shape;268;p30">
            <a:extLst>
              <a:ext uri="{FF2B5EF4-FFF2-40B4-BE49-F238E27FC236}">
                <a16:creationId xmlns:a16="http://schemas.microsoft.com/office/drawing/2014/main" id="{05750307-78A6-7F82-AE42-E38C80009439}"/>
              </a:ext>
            </a:extLst>
          </p:cNvPr>
          <p:cNvSpPr txBox="1">
            <a:spLocks/>
          </p:cNvSpPr>
          <p:nvPr/>
        </p:nvSpPr>
        <p:spPr>
          <a:xfrm>
            <a:off x="2533775" y="2460363"/>
            <a:ext cx="4076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altLang="zh-CN" dirty="0"/>
              <a:t>Jason (221510036)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6765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D97A32BE-9BCE-8D6D-1641-FDFEEB660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ADC4C8F1-84D2-14ED-DBFF-0E53723E9B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39" y="0"/>
            <a:ext cx="8184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Figma Welcome Page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FCEB0-6DD8-30AF-8023-8333300D2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477" y="708188"/>
            <a:ext cx="6063046" cy="37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7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480CA66B-CF23-5A51-3591-95355F3A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877E2E38-5CCC-72B6-9140-0E0F7292A5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39" y="0"/>
            <a:ext cx="8184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Figma Sign Up 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3B418-0580-71A8-FF47-52D4198B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848" y="572700"/>
            <a:ext cx="5150181" cy="43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4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9C7D1209-AA99-37D8-A58E-E70E4A550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932F6E85-3683-F579-7FC3-41A7C07F4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39" y="0"/>
            <a:ext cx="8184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Figma Sign Up Page – Participant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AD960-DAD0-63B3-BA2C-EC08E6835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58" y="572700"/>
            <a:ext cx="5156884" cy="43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21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3A57BE10-D563-E82D-CB45-BF6466D6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68703B0D-CDCF-249C-FFD2-F749AD56DD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39" y="0"/>
            <a:ext cx="8184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Figma Sign Up Page – Host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C49FE-4819-4407-5112-77F282C6B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3" y="572700"/>
            <a:ext cx="5354594" cy="44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3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A14D98C3-E97E-4866-48AA-6EBF80EDB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FE4F948B-B399-8568-DA9D-82530396E5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39" y="0"/>
            <a:ext cx="8184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Figma Log In Page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DA35E-5AD7-21DF-8204-F16261A3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232" y="611979"/>
            <a:ext cx="5733536" cy="421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7C8FE9FE-8A3B-26E1-D5EA-453F1CAB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EBD7D0C8-0196-757A-A9D5-4BA43C9309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39" y="0"/>
            <a:ext cx="8184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Figma Home Page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95C2D-DE31-6A15-0AEC-F0CDCE74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34" y="489122"/>
            <a:ext cx="4126732" cy="45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8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A9F61544-75E3-5EE2-4829-E3CE68EC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D6E214A5-8656-9D00-5F00-85C80BA045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39" y="0"/>
            <a:ext cx="8184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 Welcome 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FFB15-9DE3-B8C4-48AC-23B8D10B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32" y="516927"/>
            <a:ext cx="2622282" cy="44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6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D008D679-9C69-7660-5E8E-8447F558E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3B71B4A0-B6D8-27B3-6E0E-7DED2831F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39" y="0"/>
            <a:ext cx="8184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 Sign Up Page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CB4CA-084E-F085-2238-970DAA1F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295" y="228818"/>
            <a:ext cx="1762795" cy="46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1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281" name="Google Shape;281;p31"/>
          <p:cNvSpPr txBox="1">
            <a:spLocks noGrp="1"/>
          </p:cNvSpPr>
          <p:nvPr>
            <p:ph type="body" idx="1"/>
          </p:nvPr>
        </p:nvSpPr>
        <p:spPr>
          <a:xfrm>
            <a:off x="540000" y="1387075"/>
            <a:ext cx="8064000" cy="31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</a:pPr>
            <a:r>
              <a:rPr lang="en-ID" dirty="0" err="1"/>
              <a:t>Turnamen</a:t>
            </a:r>
            <a:r>
              <a:rPr lang="en-ID" dirty="0"/>
              <a:t> dan </a:t>
            </a:r>
            <a:r>
              <a:rPr lang="en-ID" dirty="0" err="1"/>
              <a:t>kompetisi</a:t>
            </a:r>
            <a:r>
              <a:rPr lang="en-ID" dirty="0"/>
              <a:t> </a:t>
            </a:r>
            <a:r>
              <a:rPr lang="en-ID" dirty="0" err="1"/>
              <a:t>kini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diselenggarakan</a:t>
            </a:r>
            <a:r>
              <a:rPr lang="en-ID" dirty="0"/>
              <a:t>,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offline (</a:t>
            </a:r>
            <a:r>
              <a:rPr lang="en-ID" dirty="0" err="1"/>
              <a:t>seperti</a:t>
            </a:r>
            <a:r>
              <a:rPr lang="en-ID" dirty="0"/>
              <a:t> basket, futsal, badminton) </a:t>
            </a:r>
            <a:r>
              <a:rPr lang="en-ID" dirty="0" err="1"/>
              <a:t>maupun</a:t>
            </a:r>
            <a:r>
              <a:rPr lang="en-ID" dirty="0"/>
              <a:t> online (E-Sport </a:t>
            </a:r>
            <a:r>
              <a:rPr lang="en-ID" dirty="0" err="1"/>
              <a:t>seperti</a:t>
            </a:r>
            <a:r>
              <a:rPr lang="en-ID" dirty="0"/>
              <a:t> Mobile Legends, PUBG, Valorant).</a:t>
            </a:r>
          </a:p>
          <a:p>
            <a:pPr marL="171450" indent="-171450">
              <a:lnSpc>
                <a:spcPct val="150000"/>
              </a:lnSpc>
            </a:pPr>
            <a:r>
              <a:rPr lang="en-ID" dirty="0" err="1"/>
              <a:t>Peserta</a:t>
            </a:r>
            <a:r>
              <a:rPr lang="en-ID" dirty="0"/>
              <a:t> </a:t>
            </a:r>
            <a:r>
              <a:rPr lang="en-ID" dirty="0" err="1"/>
              <a:t>seringkali</a:t>
            </a:r>
            <a:r>
              <a:rPr lang="en-ID" dirty="0"/>
              <a:t> </a:t>
            </a: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turnamen</a:t>
            </a:r>
            <a:r>
              <a:rPr lang="en-ID" dirty="0"/>
              <a:t> yang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berlangsung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datang</a:t>
            </a:r>
            <a:r>
              <a:rPr lang="en-ID" dirty="0"/>
              <a:t>.</a:t>
            </a:r>
          </a:p>
          <a:p>
            <a:pPr marL="171450" indent="-171450">
              <a:lnSpc>
                <a:spcPct val="150000"/>
              </a:lnSpc>
            </a:pPr>
            <a:r>
              <a:rPr lang="en-ID" dirty="0"/>
              <a:t>Di </a:t>
            </a:r>
            <a:r>
              <a:rPr lang="en-ID" dirty="0" err="1"/>
              <a:t>sisi</a:t>
            </a:r>
            <a:r>
              <a:rPr lang="en-ID" dirty="0"/>
              <a:t> lain, </a:t>
            </a:r>
            <a:r>
              <a:rPr lang="en-ID" dirty="0" err="1"/>
              <a:t>penyelenggara</a:t>
            </a:r>
            <a:r>
              <a:rPr lang="en-ID" dirty="0"/>
              <a:t> juga </a:t>
            </a:r>
            <a:r>
              <a:rPr lang="en-ID" dirty="0" err="1"/>
              <a:t>menghadapi</a:t>
            </a:r>
            <a:r>
              <a:rPr lang="en-ID" dirty="0"/>
              <a:t> </a:t>
            </a:r>
            <a:r>
              <a:rPr lang="en-ID" dirty="0" err="1"/>
              <a:t>tantangan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menyebarluaskan</a:t>
            </a:r>
            <a:r>
              <a:rPr lang="en-ID" dirty="0"/>
              <a:t> info </a:t>
            </a:r>
            <a:r>
              <a:rPr lang="en-ID" dirty="0" err="1"/>
              <a:t>turnamen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target </a:t>
            </a:r>
            <a:r>
              <a:rPr lang="en-ID" dirty="0" err="1"/>
              <a:t>peserta</a:t>
            </a:r>
            <a:r>
              <a:rPr lang="en-ID" dirty="0"/>
              <a:t> yang </a:t>
            </a:r>
            <a:r>
              <a:rPr lang="en-ID" dirty="0" err="1"/>
              <a:t>tepat</a:t>
            </a:r>
            <a:r>
              <a:rPr lang="en-ID" dirty="0"/>
              <a:t>.</a:t>
            </a:r>
          </a:p>
          <a:p>
            <a:pPr marL="171450" indent="-171450">
              <a:lnSpc>
                <a:spcPct val="150000"/>
              </a:lnSpc>
            </a:pPr>
            <a:r>
              <a:rPr lang="en-ID" dirty="0"/>
              <a:t>Belum </a:t>
            </a:r>
            <a:r>
              <a:rPr lang="en-ID" dirty="0" err="1"/>
              <a:t>banyak</a:t>
            </a:r>
            <a:r>
              <a:rPr lang="en-ID" dirty="0"/>
              <a:t> platform yang </a:t>
            </a:r>
            <a:r>
              <a:rPr lang="en-ID" dirty="0" err="1"/>
              <a:t>mempertemukan</a:t>
            </a:r>
            <a:r>
              <a:rPr lang="en-ID" dirty="0"/>
              <a:t> </a:t>
            </a:r>
            <a:r>
              <a:rPr lang="en-ID" dirty="0" err="1"/>
              <a:t>peserta</a:t>
            </a:r>
            <a:r>
              <a:rPr lang="en-ID" dirty="0"/>
              <a:t> dan </a:t>
            </a:r>
            <a:r>
              <a:rPr lang="en-ID" dirty="0" err="1"/>
              <a:t>penyelenggara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yang </a:t>
            </a:r>
            <a:r>
              <a:rPr lang="en-ID" dirty="0" err="1"/>
              <a:t>efisien</a:t>
            </a:r>
            <a:r>
              <a:rPr lang="en-ID" dirty="0"/>
              <a:t> dan </a:t>
            </a:r>
            <a:r>
              <a:rPr lang="en-ID" dirty="0" err="1"/>
              <a:t>interaktif</a:t>
            </a:r>
            <a:r>
              <a:rPr lang="en-ID" dirty="0"/>
              <a:t>.</a:t>
            </a:r>
          </a:p>
          <a:p>
            <a:pPr marL="171450" indent="-171450">
              <a:lnSpc>
                <a:spcPct val="150000"/>
              </a:lnSpc>
            </a:pPr>
            <a:r>
              <a:rPr lang="en-ID" dirty="0"/>
              <a:t>Oleh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platform yang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penghubung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memfasilitasi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, </a:t>
            </a:r>
            <a:r>
              <a:rPr lang="en-ID" dirty="0" err="1"/>
              <a:t>pendaftaran</a:t>
            </a:r>
            <a:r>
              <a:rPr lang="en-ID" dirty="0"/>
              <a:t>, dan </a:t>
            </a:r>
            <a:r>
              <a:rPr lang="en-ID" dirty="0" err="1"/>
              <a:t>publikasi</a:t>
            </a:r>
            <a:r>
              <a:rPr lang="en-ID" dirty="0"/>
              <a:t> event </a:t>
            </a:r>
            <a:r>
              <a:rPr lang="en-ID" dirty="0" err="1"/>
              <a:t>turnamen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modern dan </a:t>
            </a:r>
            <a:r>
              <a:rPr lang="en-ID" dirty="0" err="1"/>
              <a:t>terstruktur</a:t>
            </a:r>
            <a:r>
              <a:rPr lang="en-ID" dirty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9646ECBA-8A5D-9890-E8F0-E68410992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58E93904-B8F1-8A5F-F03C-15C29369AA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39" y="0"/>
            <a:ext cx="8184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 Log In 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3A53B-5568-8AC8-A4AC-FD1EADA3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602" y="219847"/>
            <a:ext cx="2117229" cy="47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79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18C8F8B9-23AF-EE9E-CA5F-74DD7B308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>
            <a:extLst>
              <a:ext uri="{FF2B5EF4-FFF2-40B4-BE49-F238E27FC236}">
                <a16:creationId xmlns:a16="http://schemas.microsoft.com/office/drawing/2014/main" id="{E41AD796-FC97-DB10-E2BE-FC9B71BE8A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40000" y="838468"/>
            <a:ext cx="8063700" cy="9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TourneyHub</a:t>
            </a:r>
            <a:endParaRPr dirty="0"/>
          </a:p>
        </p:txBody>
      </p:sp>
      <p:sp>
        <p:nvSpPr>
          <p:cNvPr id="268" name="Google Shape;268;p30">
            <a:extLst>
              <a:ext uri="{FF2B5EF4-FFF2-40B4-BE49-F238E27FC236}">
                <a16:creationId xmlns:a16="http://schemas.microsoft.com/office/drawing/2014/main" id="{A2290597-08F4-FE7E-6074-850E01BA00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3775" y="1868568"/>
            <a:ext cx="4076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Tempat Hosting Tournament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EC5BF1-28BC-4121-CBDE-46A6C5480DDB}"/>
              </a:ext>
            </a:extLst>
          </p:cNvPr>
          <p:cNvGrpSpPr/>
          <p:nvPr/>
        </p:nvGrpSpPr>
        <p:grpSpPr>
          <a:xfrm>
            <a:off x="-313474" y="4406941"/>
            <a:ext cx="5785123" cy="904030"/>
            <a:chOff x="42987" y="4228711"/>
            <a:chExt cx="5785123" cy="9040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2BE106-8777-54E8-5BB1-B6E1E3DF58C9}"/>
                </a:ext>
              </a:extLst>
            </p:cNvPr>
            <p:cNvGrpSpPr/>
            <p:nvPr/>
          </p:nvGrpSpPr>
          <p:grpSpPr>
            <a:xfrm>
              <a:off x="42987" y="4228711"/>
              <a:ext cx="5785123" cy="904030"/>
              <a:chOff x="42987" y="4228711"/>
              <a:chExt cx="5785123" cy="904030"/>
            </a:xfrm>
          </p:grpSpPr>
          <p:grpSp>
            <p:nvGrpSpPr>
              <p:cNvPr id="269" name="Google Shape;269;p30">
                <a:extLst>
                  <a:ext uri="{FF2B5EF4-FFF2-40B4-BE49-F238E27FC236}">
                    <a16:creationId xmlns:a16="http://schemas.microsoft.com/office/drawing/2014/main" id="{D632B187-EF8B-715F-1E86-C92E5BAB41B5}"/>
                  </a:ext>
                </a:extLst>
              </p:cNvPr>
              <p:cNvGrpSpPr/>
              <p:nvPr/>
            </p:nvGrpSpPr>
            <p:grpSpPr>
              <a:xfrm>
                <a:off x="42987" y="4231659"/>
                <a:ext cx="3403574" cy="871457"/>
                <a:chOff x="243375" y="4150250"/>
                <a:chExt cx="1507207" cy="385925"/>
              </a:xfrm>
            </p:grpSpPr>
            <p:sp>
              <p:nvSpPr>
                <p:cNvPr id="270" name="Google Shape;270;p30">
                  <a:extLst>
                    <a:ext uri="{FF2B5EF4-FFF2-40B4-BE49-F238E27FC236}">
                      <a16:creationId xmlns:a16="http://schemas.microsoft.com/office/drawing/2014/main" id="{253C2BC9-5C0F-5490-B969-A48583199E9D}"/>
                    </a:ext>
                  </a:extLst>
                </p:cNvPr>
                <p:cNvSpPr/>
                <p:nvPr/>
              </p:nvSpPr>
              <p:spPr>
                <a:xfrm>
                  <a:off x="243375" y="4150250"/>
                  <a:ext cx="330625" cy="3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25" h="15437" fill="none" extrusionOk="0">
                      <a:moveTo>
                        <a:pt x="8603" y="15436"/>
                      </a:moveTo>
                      <a:lnTo>
                        <a:pt x="4633" y="15436"/>
                      </a:lnTo>
                      <a:lnTo>
                        <a:pt x="4633" y="3085"/>
                      </a:lnTo>
                      <a:lnTo>
                        <a:pt x="0" y="3085"/>
                      </a:lnTo>
                      <a:lnTo>
                        <a:pt x="0" y="0"/>
                      </a:lnTo>
                      <a:lnTo>
                        <a:pt x="13225" y="0"/>
                      </a:lnTo>
                      <a:lnTo>
                        <a:pt x="13225" y="3085"/>
                      </a:lnTo>
                      <a:lnTo>
                        <a:pt x="8603" y="308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110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1" name="Google Shape;271;p30">
                  <a:extLst>
                    <a:ext uri="{FF2B5EF4-FFF2-40B4-BE49-F238E27FC236}">
                      <a16:creationId xmlns:a16="http://schemas.microsoft.com/office/drawing/2014/main" id="{CC0399A2-63BF-4F21-A7B3-65D99C1E9034}"/>
                    </a:ext>
                  </a:extLst>
                </p:cNvPr>
                <p:cNvSpPr/>
                <p:nvPr/>
              </p:nvSpPr>
              <p:spPr>
                <a:xfrm>
                  <a:off x="1403357" y="4150250"/>
                  <a:ext cx="347225" cy="3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9" h="15437" fill="none" extrusionOk="0">
                      <a:moveTo>
                        <a:pt x="0" y="0"/>
                      </a:moveTo>
                      <a:lnTo>
                        <a:pt x="9255" y="0"/>
                      </a:lnTo>
                      <a:cubicBezTo>
                        <a:pt x="10803" y="0"/>
                        <a:pt x="11920" y="343"/>
                        <a:pt x="12617" y="1051"/>
                      </a:cubicBezTo>
                      <a:cubicBezTo>
                        <a:pt x="13324" y="1747"/>
                        <a:pt x="13667" y="2864"/>
                        <a:pt x="13667" y="4412"/>
                      </a:cubicBezTo>
                      <a:lnTo>
                        <a:pt x="13667" y="6391"/>
                      </a:lnTo>
                      <a:cubicBezTo>
                        <a:pt x="13667" y="7619"/>
                        <a:pt x="13468" y="8559"/>
                        <a:pt x="13059" y="9233"/>
                      </a:cubicBezTo>
                      <a:cubicBezTo>
                        <a:pt x="12661" y="9908"/>
                        <a:pt x="12009" y="10361"/>
                        <a:pt x="11124" y="10582"/>
                      </a:cubicBezTo>
                      <a:lnTo>
                        <a:pt x="13888" y="15436"/>
                      </a:lnTo>
                      <a:lnTo>
                        <a:pt x="9587" y="15436"/>
                      </a:lnTo>
                      <a:lnTo>
                        <a:pt x="7055" y="10803"/>
                      </a:lnTo>
                      <a:lnTo>
                        <a:pt x="3970" y="10803"/>
                      </a:lnTo>
                      <a:lnTo>
                        <a:pt x="3970" y="15436"/>
                      </a:lnTo>
                      <a:lnTo>
                        <a:pt x="0" y="15436"/>
                      </a:lnTo>
                      <a:close/>
                      <a:moveTo>
                        <a:pt x="9698" y="4412"/>
                      </a:moveTo>
                      <a:cubicBezTo>
                        <a:pt x="9698" y="3527"/>
                        <a:pt x="9266" y="3085"/>
                        <a:pt x="8382" y="3085"/>
                      </a:cubicBezTo>
                      <a:lnTo>
                        <a:pt x="3970" y="3085"/>
                      </a:lnTo>
                      <a:lnTo>
                        <a:pt x="3970" y="7718"/>
                      </a:lnTo>
                      <a:lnTo>
                        <a:pt x="8382" y="7718"/>
                      </a:lnTo>
                      <a:cubicBezTo>
                        <a:pt x="9255" y="7718"/>
                        <a:pt x="9698" y="7276"/>
                        <a:pt x="9698" y="639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110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" name="Google Shape;351;p35">
                <a:extLst>
                  <a:ext uri="{FF2B5EF4-FFF2-40B4-BE49-F238E27FC236}">
                    <a16:creationId xmlns:a16="http://schemas.microsoft.com/office/drawing/2014/main" id="{71F9E6BF-7CF4-E514-77D6-AEF138835BCC}"/>
                  </a:ext>
                </a:extLst>
              </p:cNvPr>
              <p:cNvSpPr/>
              <p:nvPr/>
            </p:nvSpPr>
            <p:spPr>
              <a:xfrm>
                <a:off x="886242" y="4228711"/>
                <a:ext cx="778663" cy="862165"/>
              </a:xfrm>
              <a:custGeom>
                <a:avLst/>
                <a:gdLst/>
                <a:ahLst/>
                <a:cxnLst/>
                <a:rect l="l" t="t" r="r" b="b"/>
                <a:pathLst>
                  <a:path w="14342" h="15880" fill="none" extrusionOk="0">
                    <a:moveTo>
                      <a:pt x="14342" y="11467"/>
                    </a:moveTo>
                    <a:cubicBezTo>
                      <a:pt x="14342" y="13015"/>
                      <a:pt x="13988" y="14132"/>
                      <a:pt x="13291" y="14840"/>
                    </a:cubicBezTo>
                    <a:cubicBezTo>
                      <a:pt x="12595" y="15536"/>
                      <a:pt x="11478" y="15879"/>
                      <a:pt x="9930" y="15879"/>
                    </a:cubicBezTo>
                    <a:lnTo>
                      <a:pt x="4412" y="15879"/>
                    </a:lnTo>
                    <a:cubicBezTo>
                      <a:pt x="2864" y="15879"/>
                      <a:pt x="1747" y="15536"/>
                      <a:pt x="1051" y="14840"/>
                    </a:cubicBezTo>
                    <a:cubicBezTo>
                      <a:pt x="354" y="14132"/>
                      <a:pt x="0" y="13015"/>
                      <a:pt x="0" y="11467"/>
                    </a:cubicBezTo>
                    <a:lnTo>
                      <a:pt x="0" y="4412"/>
                    </a:lnTo>
                    <a:cubicBezTo>
                      <a:pt x="0" y="2875"/>
                      <a:pt x="354" y="1748"/>
                      <a:pt x="1051" y="1051"/>
                    </a:cubicBezTo>
                    <a:cubicBezTo>
                      <a:pt x="1747" y="354"/>
                      <a:pt x="2864" y="1"/>
                      <a:pt x="4412" y="1"/>
                    </a:cubicBezTo>
                    <a:lnTo>
                      <a:pt x="9930" y="1"/>
                    </a:lnTo>
                    <a:cubicBezTo>
                      <a:pt x="11467" y="1"/>
                      <a:pt x="12595" y="354"/>
                      <a:pt x="13291" y="1051"/>
                    </a:cubicBezTo>
                    <a:cubicBezTo>
                      <a:pt x="13988" y="1748"/>
                      <a:pt x="14342" y="2875"/>
                      <a:pt x="14331" y="4412"/>
                    </a:cubicBezTo>
                    <a:close/>
                    <a:moveTo>
                      <a:pt x="10372" y="4412"/>
                    </a:moveTo>
                    <a:cubicBezTo>
                      <a:pt x="10372" y="3528"/>
                      <a:pt x="9930" y="3097"/>
                      <a:pt x="9045" y="3097"/>
                    </a:cubicBezTo>
                    <a:lnTo>
                      <a:pt x="5297" y="3097"/>
                    </a:lnTo>
                    <a:cubicBezTo>
                      <a:pt x="4423" y="3097"/>
                      <a:pt x="3981" y="3528"/>
                      <a:pt x="3981" y="4412"/>
                    </a:cubicBezTo>
                    <a:lnTo>
                      <a:pt x="3981" y="11467"/>
                    </a:lnTo>
                    <a:cubicBezTo>
                      <a:pt x="3981" y="12352"/>
                      <a:pt x="4423" y="12794"/>
                      <a:pt x="5297" y="12794"/>
                    </a:cubicBezTo>
                    <a:lnTo>
                      <a:pt x="9045" y="12794"/>
                    </a:lnTo>
                    <a:cubicBezTo>
                      <a:pt x="9930" y="12794"/>
                      <a:pt x="10372" y="12352"/>
                      <a:pt x="10372" y="114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" name="Google Shape;878;p56">
                <a:extLst>
                  <a:ext uri="{FF2B5EF4-FFF2-40B4-BE49-F238E27FC236}">
                    <a16:creationId xmlns:a16="http://schemas.microsoft.com/office/drawing/2014/main" id="{70064E1D-3411-612D-4D5B-1183CDA50562}"/>
                  </a:ext>
                </a:extLst>
              </p:cNvPr>
              <p:cNvSpPr/>
              <p:nvPr/>
            </p:nvSpPr>
            <p:spPr>
              <a:xfrm>
                <a:off x="1787158" y="4251775"/>
                <a:ext cx="746617" cy="862164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14454" fill="none" extrusionOk="0">
                    <a:moveTo>
                      <a:pt x="9165" y="1"/>
                    </a:moveTo>
                    <a:lnTo>
                      <a:pt x="12824" y="1"/>
                    </a:lnTo>
                    <a:lnTo>
                      <a:pt x="12824" y="10382"/>
                    </a:lnTo>
                    <a:cubicBezTo>
                      <a:pt x="12824" y="11804"/>
                      <a:pt x="12509" y="12836"/>
                      <a:pt x="11858" y="13487"/>
                    </a:cubicBezTo>
                    <a:cubicBezTo>
                      <a:pt x="11217" y="14128"/>
                      <a:pt x="10175" y="14454"/>
                      <a:pt x="8752" y="14454"/>
                    </a:cubicBezTo>
                    <a:lnTo>
                      <a:pt x="4072" y="14454"/>
                    </a:lnTo>
                    <a:cubicBezTo>
                      <a:pt x="2650" y="14454"/>
                      <a:pt x="1607" y="14128"/>
                      <a:pt x="967" y="13487"/>
                    </a:cubicBezTo>
                    <a:cubicBezTo>
                      <a:pt x="326" y="12836"/>
                      <a:pt x="0" y="11804"/>
                      <a:pt x="0" y="10382"/>
                    </a:cubicBezTo>
                    <a:lnTo>
                      <a:pt x="0" y="1"/>
                    </a:lnTo>
                    <a:lnTo>
                      <a:pt x="3670" y="1"/>
                    </a:lnTo>
                    <a:lnTo>
                      <a:pt x="3670" y="10382"/>
                    </a:lnTo>
                    <a:cubicBezTo>
                      <a:pt x="3670" y="11196"/>
                      <a:pt x="4072" y="11598"/>
                      <a:pt x="4887" y="11598"/>
                    </a:cubicBezTo>
                    <a:lnTo>
                      <a:pt x="7938" y="11598"/>
                    </a:lnTo>
                    <a:cubicBezTo>
                      <a:pt x="8752" y="11598"/>
                      <a:pt x="9165" y="11196"/>
                      <a:pt x="9165" y="103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EFE9CE"/>
                </a:solidFill>
                <a:prstDash val="solid"/>
                <a:miter lim="108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Google Shape;742;p50">
                <a:extLst>
                  <a:ext uri="{FF2B5EF4-FFF2-40B4-BE49-F238E27FC236}">
                    <a16:creationId xmlns:a16="http://schemas.microsoft.com/office/drawing/2014/main" id="{A8644071-06B2-DD0C-D1D6-E37BDEBF6D56}"/>
                  </a:ext>
                </a:extLst>
              </p:cNvPr>
              <p:cNvSpPr/>
              <p:nvPr/>
            </p:nvSpPr>
            <p:spPr>
              <a:xfrm>
                <a:off x="3531328" y="4228711"/>
                <a:ext cx="746617" cy="904030"/>
              </a:xfrm>
              <a:custGeom>
                <a:avLst/>
                <a:gdLst/>
                <a:ahLst/>
                <a:cxnLst/>
                <a:rect l="l" t="t" r="r" b="b"/>
                <a:pathLst>
                  <a:path w="10437" h="11970" fill="none" extrusionOk="0">
                    <a:moveTo>
                      <a:pt x="10436" y="11970"/>
                    </a:moveTo>
                    <a:lnTo>
                      <a:pt x="7189" y="11970"/>
                    </a:lnTo>
                    <a:lnTo>
                      <a:pt x="3084" y="4790"/>
                    </a:lnTo>
                    <a:lnTo>
                      <a:pt x="3084" y="11970"/>
                    </a:lnTo>
                    <a:lnTo>
                      <a:pt x="0" y="11970"/>
                    </a:lnTo>
                    <a:lnTo>
                      <a:pt x="0" y="1"/>
                    </a:lnTo>
                    <a:lnTo>
                      <a:pt x="3257" y="1"/>
                    </a:lnTo>
                    <a:lnTo>
                      <a:pt x="7362" y="7180"/>
                    </a:lnTo>
                    <a:lnTo>
                      <a:pt x="7362" y="1"/>
                    </a:lnTo>
                    <a:lnTo>
                      <a:pt x="1043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912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78;p56">
                <a:extLst>
                  <a:ext uri="{FF2B5EF4-FFF2-40B4-BE49-F238E27FC236}">
                    <a16:creationId xmlns:a16="http://schemas.microsoft.com/office/drawing/2014/main" id="{35F11DFC-0888-7620-705B-23A2D184AC78}"/>
                  </a:ext>
                </a:extLst>
              </p:cNvPr>
              <p:cNvSpPr/>
              <p:nvPr/>
            </p:nvSpPr>
            <p:spPr>
              <a:xfrm>
                <a:off x="5163461" y="4249925"/>
                <a:ext cx="664649" cy="840951"/>
              </a:xfrm>
              <a:custGeom>
                <a:avLst/>
                <a:gdLst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10381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938 w 12824"/>
                  <a:gd name="connsiteY12" fmla="*/ 11597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41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41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2407 w 12824"/>
                  <a:gd name="connsiteY6" fmla="*/ 9047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955 w 12955"/>
                  <a:gd name="connsiteY2" fmla="*/ 10381 h 14453"/>
                  <a:gd name="connsiteX3" fmla="*/ 11989 w 12955"/>
                  <a:gd name="connsiteY3" fmla="*/ 13486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955 w 12955"/>
                  <a:gd name="connsiteY2" fmla="*/ 10381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8883 w 12955"/>
                  <a:gd name="connsiteY4" fmla="*/ 14453 h 14453"/>
                  <a:gd name="connsiteX5" fmla="*/ 564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01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01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8664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0 w 12955"/>
                  <a:gd name="connsiteY6" fmla="*/ 8561 h 14453"/>
                  <a:gd name="connsiteX7" fmla="*/ 131 w 12955"/>
                  <a:gd name="connsiteY7" fmla="*/ 0 h 14453"/>
                  <a:gd name="connsiteX8" fmla="*/ 3801 w 12955"/>
                  <a:gd name="connsiteY8" fmla="*/ 0 h 14453"/>
                  <a:gd name="connsiteX9" fmla="*/ 3801 w 12955"/>
                  <a:gd name="connsiteY9" fmla="*/ 5143 h 14453"/>
                  <a:gd name="connsiteX10" fmla="*/ 4691 w 12955"/>
                  <a:gd name="connsiteY10" fmla="*/ 6647 h 14453"/>
                  <a:gd name="connsiteX11" fmla="*/ 8134 w 12955"/>
                  <a:gd name="connsiteY11" fmla="*/ 6742 h 14453"/>
                  <a:gd name="connsiteX12" fmla="*/ 9165 w 12955"/>
                  <a:gd name="connsiteY12" fmla="*/ 5111 h 14453"/>
                  <a:gd name="connsiteX13" fmla="*/ 9296 w 12955"/>
                  <a:gd name="connsiteY13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8134 w 12991"/>
                  <a:gd name="connsiteY11" fmla="*/ 6742 h 14389"/>
                  <a:gd name="connsiteX12" fmla="*/ 9165 w 12991"/>
                  <a:gd name="connsiteY12" fmla="*/ 5111 h 14389"/>
                  <a:gd name="connsiteX13" fmla="*/ 9296 w 12991"/>
                  <a:gd name="connsiteY13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5129 w 12991"/>
                  <a:gd name="connsiteY11" fmla="*/ 6563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8134 w 12991"/>
                  <a:gd name="connsiteY11" fmla="*/ 6742 h 14389"/>
                  <a:gd name="connsiteX12" fmla="*/ 9165 w 12991"/>
                  <a:gd name="connsiteY12" fmla="*/ 5111 h 14389"/>
                  <a:gd name="connsiteX13" fmla="*/ 9296 w 12991"/>
                  <a:gd name="connsiteY13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5241 w 12991"/>
                  <a:gd name="connsiteY10" fmla="*/ 5846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5241 w 12991"/>
                  <a:gd name="connsiteY10" fmla="*/ 5846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67 w 12991"/>
                  <a:gd name="connsiteY11" fmla="*/ 594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67 w 12991"/>
                  <a:gd name="connsiteY11" fmla="*/ 594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474 w 12991"/>
                  <a:gd name="connsiteY10" fmla="*/ 6421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474 w 12991"/>
                  <a:gd name="connsiteY10" fmla="*/ 6421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62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7202 w 12991"/>
                  <a:gd name="connsiteY0" fmla="*/ 0 h 14421"/>
                  <a:gd name="connsiteX1" fmla="*/ 12955 w 12991"/>
                  <a:gd name="connsiteY1" fmla="*/ 32 h 14421"/>
                  <a:gd name="connsiteX2" fmla="*/ 12988 w 12991"/>
                  <a:gd name="connsiteY2" fmla="*/ 8752 h 14421"/>
                  <a:gd name="connsiteX3" fmla="*/ 7212 w 12991"/>
                  <a:gd name="connsiteY3" fmla="*/ 8663 h 14421"/>
                  <a:gd name="connsiteX4" fmla="*/ 7312 w 12991"/>
                  <a:gd name="connsiteY4" fmla="*/ 14421 h 14421"/>
                  <a:gd name="connsiteX5" fmla="*/ 5119 w 12991"/>
                  <a:gd name="connsiteY5" fmla="*/ 14389 h 14421"/>
                  <a:gd name="connsiteX6" fmla="*/ 5227 w 12991"/>
                  <a:gd name="connsiteY6" fmla="*/ 8607 h 14421"/>
                  <a:gd name="connsiteX7" fmla="*/ 0 w 12991"/>
                  <a:gd name="connsiteY7" fmla="*/ 8593 h 14421"/>
                  <a:gd name="connsiteX8" fmla="*/ 131 w 12991"/>
                  <a:gd name="connsiteY8" fmla="*/ 32 h 14421"/>
                  <a:gd name="connsiteX9" fmla="*/ 3801 w 12991"/>
                  <a:gd name="connsiteY9" fmla="*/ 32 h 14421"/>
                  <a:gd name="connsiteX10" fmla="*/ 3801 w 12991"/>
                  <a:gd name="connsiteY10" fmla="*/ 5655 h 14421"/>
                  <a:gd name="connsiteX11" fmla="*/ 7234 w 12991"/>
                  <a:gd name="connsiteY11" fmla="*/ 5686 h 14421"/>
                  <a:gd name="connsiteX12" fmla="*/ 7202 w 12991"/>
                  <a:gd name="connsiteY12" fmla="*/ 0 h 14421"/>
                  <a:gd name="connsiteX0" fmla="*/ 7202 w 12988"/>
                  <a:gd name="connsiteY0" fmla="*/ 0 h 14421"/>
                  <a:gd name="connsiteX1" fmla="*/ 10108 w 12988"/>
                  <a:gd name="connsiteY1" fmla="*/ 32 h 14421"/>
                  <a:gd name="connsiteX2" fmla="*/ 12988 w 12988"/>
                  <a:gd name="connsiteY2" fmla="*/ 8752 h 14421"/>
                  <a:gd name="connsiteX3" fmla="*/ 7212 w 12988"/>
                  <a:gd name="connsiteY3" fmla="*/ 8663 h 14421"/>
                  <a:gd name="connsiteX4" fmla="*/ 7312 w 12988"/>
                  <a:gd name="connsiteY4" fmla="*/ 14421 h 14421"/>
                  <a:gd name="connsiteX5" fmla="*/ 5119 w 12988"/>
                  <a:gd name="connsiteY5" fmla="*/ 14389 h 14421"/>
                  <a:gd name="connsiteX6" fmla="*/ 5227 w 12988"/>
                  <a:gd name="connsiteY6" fmla="*/ 8607 h 14421"/>
                  <a:gd name="connsiteX7" fmla="*/ 0 w 12988"/>
                  <a:gd name="connsiteY7" fmla="*/ 8593 h 14421"/>
                  <a:gd name="connsiteX8" fmla="*/ 131 w 12988"/>
                  <a:gd name="connsiteY8" fmla="*/ 32 h 14421"/>
                  <a:gd name="connsiteX9" fmla="*/ 3801 w 12988"/>
                  <a:gd name="connsiteY9" fmla="*/ 32 h 14421"/>
                  <a:gd name="connsiteX10" fmla="*/ 3801 w 12988"/>
                  <a:gd name="connsiteY10" fmla="*/ 5655 h 14421"/>
                  <a:gd name="connsiteX11" fmla="*/ 7234 w 12988"/>
                  <a:gd name="connsiteY11" fmla="*/ 5686 h 14421"/>
                  <a:gd name="connsiteX12" fmla="*/ 7202 w 12988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560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5227 w 10209"/>
                  <a:gd name="connsiteY6" fmla="*/ 8607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752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5227 w 10209"/>
                  <a:gd name="connsiteY6" fmla="*/ 8607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752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3722 w 10209"/>
                  <a:gd name="connsiteY6" fmla="*/ 8543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53"/>
                  <a:gd name="connsiteX1" fmla="*/ 10108 w 10209"/>
                  <a:gd name="connsiteY1" fmla="*/ 32 h 14453"/>
                  <a:gd name="connsiteX2" fmla="*/ 10207 w 10209"/>
                  <a:gd name="connsiteY2" fmla="*/ 8752 h 14453"/>
                  <a:gd name="connsiteX3" fmla="*/ 7212 w 10209"/>
                  <a:gd name="connsiteY3" fmla="*/ 8663 h 14453"/>
                  <a:gd name="connsiteX4" fmla="*/ 7312 w 10209"/>
                  <a:gd name="connsiteY4" fmla="*/ 14421 h 14453"/>
                  <a:gd name="connsiteX5" fmla="*/ 3712 w 10209"/>
                  <a:gd name="connsiteY5" fmla="*/ 14453 h 14453"/>
                  <a:gd name="connsiteX6" fmla="*/ 3722 w 10209"/>
                  <a:gd name="connsiteY6" fmla="*/ 8543 h 14453"/>
                  <a:gd name="connsiteX7" fmla="*/ 0 w 10209"/>
                  <a:gd name="connsiteY7" fmla="*/ 8593 h 14453"/>
                  <a:gd name="connsiteX8" fmla="*/ 131 w 10209"/>
                  <a:gd name="connsiteY8" fmla="*/ 32 h 14453"/>
                  <a:gd name="connsiteX9" fmla="*/ 3801 w 10209"/>
                  <a:gd name="connsiteY9" fmla="*/ 32 h 14453"/>
                  <a:gd name="connsiteX10" fmla="*/ 3801 w 10209"/>
                  <a:gd name="connsiteY10" fmla="*/ 5655 h 14453"/>
                  <a:gd name="connsiteX11" fmla="*/ 7234 w 10209"/>
                  <a:gd name="connsiteY11" fmla="*/ 5686 h 14453"/>
                  <a:gd name="connsiteX12" fmla="*/ 7202 w 10209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312 w 10108"/>
                  <a:gd name="connsiteY4" fmla="*/ 14421 h 14453"/>
                  <a:gd name="connsiteX5" fmla="*/ 3712 w 10108"/>
                  <a:gd name="connsiteY5" fmla="*/ 14453 h 14453"/>
                  <a:gd name="connsiteX6" fmla="*/ 3722 w 10108"/>
                  <a:gd name="connsiteY6" fmla="*/ 8543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181 w 10108"/>
                  <a:gd name="connsiteY4" fmla="*/ 14389 h 14453"/>
                  <a:gd name="connsiteX5" fmla="*/ 3712 w 10108"/>
                  <a:gd name="connsiteY5" fmla="*/ 14453 h 14453"/>
                  <a:gd name="connsiteX6" fmla="*/ 3722 w 10108"/>
                  <a:gd name="connsiteY6" fmla="*/ 8543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181 w 10108"/>
                  <a:gd name="connsiteY4" fmla="*/ 14389 h 14453"/>
                  <a:gd name="connsiteX5" fmla="*/ 3712 w 10108"/>
                  <a:gd name="connsiteY5" fmla="*/ 14453 h 14453"/>
                  <a:gd name="connsiteX6" fmla="*/ 3526 w 10108"/>
                  <a:gd name="connsiteY6" fmla="*/ 8351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169 w 10075"/>
                  <a:gd name="connsiteY0" fmla="*/ 0 h 14453"/>
                  <a:gd name="connsiteX1" fmla="*/ 10075 w 10075"/>
                  <a:gd name="connsiteY1" fmla="*/ 32 h 14453"/>
                  <a:gd name="connsiteX2" fmla="*/ 10010 w 10075"/>
                  <a:gd name="connsiteY2" fmla="*/ 8465 h 14453"/>
                  <a:gd name="connsiteX3" fmla="*/ 7179 w 10075"/>
                  <a:gd name="connsiteY3" fmla="*/ 8663 h 14453"/>
                  <a:gd name="connsiteX4" fmla="*/ 7148 w 10075"/>
                  <a:gd name="connsiteY4" fmla="*/ 14389 h 14453"/>
                  <a:gd name="connsiteX5" fmla="*/ 3679 w 10075"/>
                  <a:gd name="connsiteY5" fmla="*/ 14453 h 14453"/>
                  <a:gd name="connsiteX6" fmla="*/ 3493 w 10075"/>
                  <a:gd name="connsiteY6" fmla="*/ 8351 h 14453"/>
                  <a:gd name="connsiteX7" fmla="*/ 0 w 10075"/>
                  <a:gd name="connsiteY7" fmla="*/ 8338 h 14453"/>
                  <a:gd name="connsiteX8" fmla="*/ 98 w 10075"/>
                  <a:gd name="connsiteY8" fmla="*/ 32 h 14453"/>
                  <a:gd name="connsiteX9" fmla="*/ 3768 w 10075"/>
                  <a:gd name="connsiteY9" fmla="*/ 32 h 14453"/>
                  <a:gd name="connsiteX10" fmla="*/ 3768 w 10075"/>
                  <a:gd name="connsiteY10" fmla="*/ 5655 h 14453"/>
                  <a:gd name="connsiteX11" fmla="*/ 7201 w 10075"/>
                  <a:gd name="connsiteY11" fmla="*/ 5686 h 14453"/>
                  <a:gd name="connsiteX12" fmla="*/ 7169 w 10075"/>
                  <a:gd name="connsiteY12" fmla="*/ 0 h 14453"/>
                  <a:gd name="connsiteX0" fmla="*/ 7169 w 10111"/>
                  <a:gd name="connsiteY0" fmla="*/ 0 h 14453"/>
                  <a:gd name="connsiteX1" fmla="*/ 10075 w 10111"/>
                  <a:gd name="connsiteY1" fmla="*/ 32 h 14453"/>
                  <a:gd name="connsiteX2" fmla="*/ 10108 w 10111"/>
                  <a:gd name="connsiteY2" fmla="*/ 8657 h 14453"/>
                  <a:gd name="connsiteX3" fmla="*/ 7179 w 10111"/>
                  <a:gd name="connsiteY3" fmla="*/ 8663 h 14453"/>
                  <a:gd name="connsiteX4" fmla="*/ 7148 w 10111"/>
                  <a:gd name="connsiteY4" fmla="*/ 14389 h 14453"/>
                  <a:gd name="connsiteX5" fmla="*/ 3679 w 10111"/>
                  <a:gd name="connsiteY5" fmla="*/ 14453 h 14453"/>
                  <a:gd name="connsiteX6" fmla="*/ 3493 w 10111"/>
                  <a:gd name="connsiteY6" fmla="*/ 8351 h 14453"/>
                  <a:gd name="connsiteX7" fmla="*/ 0 w 10111"/>
                  <a:gd name="connsiteY7" fmla="*/ 8338 h 14453"/>
                  <a:gd name="connsiteX8" fmla="*/ 98 w 10111"/>
                  <a:gd name="connsiteY8" fmla="*/ 32 h 14453"/>
                  <a:gd name="connsiteX9" fmla="*/ 3768 w 10111"/>
                  <a:gd name="connsiteY9" fmla="*/ 32 h 14453"/>
                  <a:gd name="connsiteX10" fmla="*/ 3768 w 10111"/>
                  <a:gd name="connsiteY10" fmla="*/ 5655 h 14453"/>
                  <a:gd name="connsiteX11" fmla="*/ 7201 w 10111"/>
                  <a:gd name="connsiteY11" fmla="*/ 5686 h 14453"/>
                  <a:gd name="connsiteX12" fmla="*/ 7169 w 10111"/>
                  <a:gd name="connsiteY12" fmla="*/ 0 h 14453"/>
                  <a:gd name="connsiteX0" fmla="*/ 7169 w 10111"/>
                  <a:gd name="connsiteY0" fmla="*/ 0 h 14421"/>
                  <a:gd name="connsiteX1" fmla="*/ 10075 w 10111"/>
                  <a:gd name="connsiteY1" fmla="*/ 32 h 14421"/>
                  <a:gd name="connsiteX2" fmla="*/ 10108 w 10111"/>
                  <a:gd name="connsiteY2" fmla="*/ 8657 h 14421"/>
                  <a:gd name="connsiteX3" fmla="*/ 7179 w 10111"/>
                  <a:gd name="connsiteY3" fmla="*/ 8663 h 14421"/>
                  <a:gd name="connsiteX4" fmla="*/ 7148 w 10111"/>
                  <a:gd name="connsiteY4" fmla="*/ 14389 h 14421"/>
                  <a:gd name="connsiteX5" fmla="*/ 3483 w 10111"/>
                  <a:gd name="connsiteY5" fmla="*/ 14421 h 14421"/>
                  <a:gd name="connsiteX6" fmla="*/ 3493 w 10111"/>
                  <a:gd name="connsiteY6" fmla="*/ 8351 h 14421"/>
                  <a:gd name="connsiteX7" fmla="*/ 0 w 10111"/>
                  <a:gd name="connsiteY7" fmla="*/ 8338 h 14421"/>
                  <a:gd name="connsiteX8" fmla="*/ 98 w 10111"/>
                  <a:gd name="connsiteY8" fmla="*/ 32 h 14421"/>
                  <a:gd name="connsiteX9" fmla="*/ 3768 w 10111"/>
                  <a:gd name="connsiteY9" fmla="*/ 32 h 14421"/>
                  <a:gd name="connsiteX10" fmla="*/ 3768 w 10111"/>
                  <a:gd name="connsiteY10" fmla="*/ 5655 h 14421"/>
                  <a:gd name="connsiteX11" fmla="*/ 7201 w 10111"/>
                  <a:gd name="connsiteY11" fmla="*/ 5686 h 14421"/>
                  <a:gd name="connsiteX12" fmla="*/ 7169 w 10111"/>
                  <a:gd name="connsiteY12" fmla="*/ 0 h 1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111" h="14421" fill="none" extrusionOk="0">
                    <a:moveTo>
                      <a:pt x="7169" y="0"/>
                    </a:moveTo>
                    <a:lnTo>
                      <a:pt x="10075" y="32"/>
                    </a:lnTo>
                    <a:cubicBezTo>
                      <a:pt x="10053" y="2907"/>
                      <a:pt x="10130" y="5782"/>
                      <a:pt x="10108" y="8657"/>
                    </a:cubicBezTo>
                    <a:cubicBezTo>
                      <a:pt x="8210" y="8641"/>
                      <a:pt x="10032" y="8675"/>
                      <a:pt x="7179" y="8663"/>
                    </a:cubicBezTo>
                    <a:cubicBezTo>
                      <a:pt x="7206" y="10215"/>
                      <a:pt x="7164" y="12217"/>
                      <a:pt x="7148" y="14389"/>
                    </a:cubicBezTo>
                    <a:lnTo>
                      <a:pt x="3483" y="14421"/>
                    </a:lnTo>
                    <a:cubicBezTo>
                      <a:pt x="3430" y="12334"/>
                      <a:pt x="3518" y="10610"/>
                      <a:pt x="3493" y="8351"/>
                    </a:cubicBezTo>
                    <a:lnTo>
                      <a:pt x="0" y="8338"/>
                    </a:lnTo>
                    <a:cubicBezTo>
                      <a:pt x="44" y="5484"/>
                      <a:pt x="54" y="2886"/>
                      <a:pt x="98" y="32"/>
                    </a:cubicBezTo>
                    <a:lnTo>
                      <a:pt x="3768" y="32"/>
                    </a:lnTo>
                    <a:cubicBezTo>
                      <a:pt x="3768" y="3492"/>
                      <a:pt x="3730" y="3911"/>
                      <a:pt x="3768" y="5655"/>
                    </a:cubicBezTo>
                    <a:cubicBezTo>
                      <a:pt x="5971" y="5709"/>
                      <a:pt x="5140" y="5681"/>
                      <a:pt x="7201" y="5686"/>
                    </a:cubicBezTo>
                    <a:cubicBezTo>
                      <a:pt x="7245" y="3982"/>
                      <a:pt x="7125" y="1704"/>
                      <a:pt x="71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EFE9CE"/>
                </a:solidFill>
                <a:prstDash val="solid"/>
                <a:miter lim="108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353;p35">
              <a:extLst>
                <a:ext uri="{FF2B5EF4-FFF2-40B4-BE49-F238E27FC236}">
                  <a16:creationId xmlns:a16="http://schemas.microsoft.com/office/drawing/2014/main" id="{A3B8E44B-5117-24A5-19F0-0A92B3970757}"/>
                </a:ext>
              </a:extLst>
            </p:cNvPr>
            <p:cNvSpPr/>
            <p:nvPr/>
          </p:nvSpPr>
          <p:spPr>
            <a:xfrm>
              <a:off x="4429246" y="4251776"/>
              <a:ext cx="664649" cy="879086"/>
            </a:xfrm>
            <a:custGeom>
              <a:avLst/>
              <a:gdLst/>
              <a:ahLst/>
              <a:cxnLst/>
              <a:rect l="l" t="t" r="r" b="b"/>
              <a:pathLst>
                <a:path w="12242" h="15437" fill="none" extrusionOk="0">
                  <a:moveTo>
                    <a:pt x="12241" y="15437"/>
                  </a:moveTo>
                  <a:lnTo>
                    <a:pt x="1" y="15437"/>
                  </a:lnTo>
                  <a:lnTo>
                    <a:pt x="1" y="1"/>
                  </a:lnTo>
                  <a:lnTo>
                    <a:pt x="12241" y="1"/>
                  </a:lnTo>
                  <a:lnTo>
                    <a:pt x="12241" y="3097"/>
                  </a:lnTo>
                  <a:lnTo>
                    <a:pt x="3970" y="3097"/>
                  </a:lnTo>
                  <a:lnTo>
                    <a:pt x="3970" y="6071"/>
                  </a:lnTo>
                  <a:lnTo>
                    <a:pt x="10483" y="6071"/>
                  </a:lnTo>
                  <a:lnTo>
                    <a:pt x="10483" y="9156"/>
                  </a:lnTo>
                  <a:lnTo>
                    <a:pt x="3970" y="9156"/>
                  </a:lnTo>
                  <a:lnTo>
                    <a:pt x="3970" y="12352"/>
                  </a:lnTo>
                  <a:lnTo>
                    <a:pt x="12241" y="1235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0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68;p30">
            <a:extLst>
              <a:ext uri="{FF2B5EF4-FFF2-40B4-BE49-F238E27FC236}">
                <a16:creationId xmlns:a16="http://schemas.microsoft.com/office/drawing/2014/main" id="{E3D43651-B7BC-C942-75FA-27ED93224FD9}"/>
              </a:ext>
            </a:extLst>
          </p:cNvPr>
          <p:cNvSpPr txBox="1">
            <a:spLocks/>
          </p:cNvSpPr>
          <p:nvPr/>
        </p:nvSpPr>
        <p:spPr>
          <a:xfrm>
            <a:off x="2533775" y="3011172"/>
            <a:ext cx="4076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dirty="0"/>
              <a:t>Progress #3 – Final UI Design</a:t>
            </a:r>
          </a:p>
        </p:txBody>
      </p:sp>
      <p:sp>
        <p:nvSpPr>
          <p:cNvPr id="10" name="Google Shape;268;p30">
            <a:extLst>
              <a:ext uri="{FF2B5EF4-FFF2-40B4-BE49-F238E27FC236}">
                <a16:creationId xmlns:a16="http://schemas.microsoft.com/office/drawing/2014/main" id="{9CD719FB-1F30-8E27-0FF1-75DB92B7AF74}"/>
              </a:ext>
            </a:extLst>
          </p:cNvPr>
          <p:cNvSpPr txBox="1">
            <a:spLocks/>
          </p:cNvSpPr>
          <p:nvPr/>
        </p:nvSpPr>
        <p:spPr>
          <a:xfrm>
            <a:off x="0" y="3902097"/>
            <a:ext cx="6761329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ID" sz="1200" dirty="0"/>
              <a:t>Link to </a:t>
            </a:r>
            <a:r>
              <a:rPr lang="en-ID" sz="1200" dirty="0" err="1"/>
              <a:t>TourneyHub’s</a:t>
            </a:r>
            <a:r>
              <a:rPr lang="en-ID" sz="1200" dirty="0"/>
              <a:t> Figma: </a:t>
            </a:r>
            <a:r>
              <a:rPr lang="en-ID" sz="1200" dirty="0">
                <a:hlinkClick r:id="rId3"/>
              </a:rPr>
              <a:t>Click Here</a:t>
            </a:r>
            <a:endParaRPr lang="en-ID" sz="1200" dirty="0"/>
          </a:p>
        </p:txBody>
      </p:sp>
      <p:sp>
        <p:nvSpPr>
          <p:cNvPr id="11" name="Google Shape;268;p30">
            <a:extLst>
              <a:ext uri="{FF2B5EF4-FFF2-40B4-BE49-F238E27FC236}">
                <a16:creationId xmlns:a16="http://schemas.microsoft.com/office/drawing/2014/main" id="{71EDDC0F-0DF3-3B5C-5A69-3D55057E301F}"/>
              </a:ext>
            </a:extLst>
          </p:cNvPr>
          <p:cNvSpPr txBox="1">
            <a:spLocks/>
          </p:cNvSpPr>
          <p:nvPr/>
        </p:nvSpPr>
        <p:spPr>
          <a:xfrm>
            <a:off x="2533775" y="2428672"/>
            <a:ext cx="40764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altLang="zh-CN" dirty="0"/>
              <a:t>Jason (221510036)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24813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D97A32BE-9BCE-8D6D-1641-FDFEEB660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ADC4C8F1-84D2-14ED-DBFF-0E53723E9B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796" y="25747"/>
            <a:ext cx="4716669" cy="649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Welcome 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8F23B-9D6F-DEA6-D89D-0321EF90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5770" y="826872"/>
            <a:ext cx="6222468" cy="38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22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8FEBFF62-C969-6900-C4AE-55F958A01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2AA53090-D9B4-64B3-B9B4-03FB8BA8E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796" y="25747"/>
            <a:ext cx="4716669" cy="649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Sign Up 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DEF22-CF72-50BA-47CA-0F1E801996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9176" y="675503"/>
            <a:ext cx="5085648" cy="42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6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9D58FB3F-4370-EDC4-9890-344E09DCF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D10CA6C6-B01D-85DD-4916-574C2B5F8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796" y="25747"/>
            <a:ext cx="4716669" cy="649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Log In Page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D38CD-D0B3-81F7-5700-689ABB67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9176" y="934791"/>
            <a:ext cx="5085647" cy="3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9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9EB9EA42-6880-D564-EA38-E3B17D0FE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7A732889-172C-2FA5-E888-F2696EA388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796" y="25747"/>
            <a:ext cx="4716669" cy="649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Sign Up Page - Participant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1A5B3-95B3-80CE-1A48-ED9E40E0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9176" y="675503"/>
            <a:ext cx="5085648" cy="4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65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6A14A85B-7AA4-3E37-E980-00B27172A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4673B49E-AEC9-3EBA-62F6-AEAC3FDF7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796" y="25747"/>
            <a:ext cx="4716669" cy="649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Log In Page - Participant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59E49-2090-5FEA-CC7A-F0CB821F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9176" y="934791"/>
            <a:ext cx="5085646" cy="3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6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99D614C5-361E-D31C-941E-86FD6923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5F9A35F5-DE8E-1806-6E24-D75449F165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699" y="2011066"/>
            <a:ext cx="2146463" cy="125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Homepage - Participant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ABAF3-39B1-F788-6F85-703E1148E8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53"/>
          <a:stretch>
            <a:fillRect/>
          </a:stretch>
        </p:blipFill>
        <p:spPr>
          <a:xfrm>
            <a:off x="3624644" y="19297"/>
            <a:ext cx="4596717" cy="51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06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DA893E34-8DB0-593B-2597-997806334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B10BEC50-C526-4514-0520-630D45679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3700" y="2011066"/>
            <a:ext cx="1882852" cy="125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Sport - Participant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373D9-6408-6B6B-3E8C-0AEB4B0A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195" y="513836"/>
            <a:ext cx="6657446" cy="41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4C9F5A57-252F-414C-7B24-C094CB1F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E7AD0244-B85F-5339-8174-E4A612EF0E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67" y="2093445"/>
            <a:ext cx="2166552" cy="798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E-Sport - Participant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534C0-720E-6EFD-C19A-3887DCF9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62987" y="578711"/>
            <a:ext cx="6657446" cy="41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4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1A8F4479-AB42-1D0E-5A2E-A3A7695D8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>
            <a:extLst>
              <a:ext uri="{FF2B5EF4-FFF2-40B4-BE49-F238E27FC236}">
                <a16:creationId xmlns:a16="http://schemas.microsoft.com/office/drawing/2014/main" id="{C09A6F82-3CE3-5687-5F61-479EE67E199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596180" y="1537437"/>
            <a:ext cx="5492171" cy="464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dirty="0" err="1">
                <a:latin typeface="Russo One" panose="020B0604020202020204" charset="0"/>
              </a:rPr>
              <a:t>Menghubungkan</a:t>
            </a:r>
            <a:r>
              <a:rPr lang="en-ID" sz="1500" dirty="0">
                <a:latin typeface="Russo One" panose="020B0604020202020204" charset="0"/>
              </a:rPr>
              <a:t> </a:t>
            </a:r>
            <a:r>
              <a:rPr lang="en-ID" sz="1500" dirty="0" err="1">
                <a:latin typeface="Russo One" panose="020B0604020202020204" charset="0"/>
              </a:rPr>
              <a:t>peserta</a:t>
            </a:r>
            <a:r>
              <a:rPr lang="en-ID" sz="1500" dirty="0">
                <a:latin typeface="Russo One" panose="020B0604020202020204" charset="0"/>
              </a:rPr>
              <a:t> &amp; </a:t>
            </a:r>
            <a:r>
              <a:rPr lang="en-ID" sz="1500" dirty="0" err="1">
                <a:latin typeface="Russo One" panose="020B0604020202020204" charset="0"/>
              </a:rPr>
              <a:t>penyelenggara</a:t>
            </a:r>
            <a:endParaRPr sz="1500" dirty="0">
              <a:latin typeface="Russo One" panose="020B0604020202020204" charset="0"/>
            </a:endParaRPr>
          </a:p>
        </p:txBody>
      </p:sp>
      <p:sp>
        <p:nvSpPr>
          <p:cNvPr id="290" name="Google Shape;290;p32">
            <a:extLst>
              <a:ext uri="{FF2B5EF4-FFF2-40B4-BE49-F238E27FC236}">
                <a16:creationId xmlns:a16="http://schemas.microsoft.com/office/drawing/2014/main" id="{C7F3DE0E-E140-2418-E278-79053B148B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2137" y="427037"/>
            <a:ext cx="4829175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</a:t>
            </a:r>
            <a:endParaRPr dirty="0"/>
          </a:p>
        </p:txBody>
      </p:sp>
      <p:sp>
        <p:nvSpPr>
          <p:cNvPr id="3" name="Google Shape;772;p52">
            <a:extLst>
              <a:ext uri="{FF2B5EF4-FFF2-40B4-BE49-F238E27FC236}">
                <a16:creationId xmlns:a16="http://schemas.microsoft.com/office/drawing/2014/main" id="{0CCE154D-9963-F4F7-F8F3-DBDA3B761225}"/>
              </a:ext>
            </a:extLst>
          </p:cNvPr>
          <p:cNvSpPr/>
          <p:nvPr/>
        </p:nvSpPr>
        <p:spPr>
          <a:xfrm>
            <a:off x="1910217" y="1465688"/>
            <a:ext cx="628868" cy="573824"/>
          </a:xfrm>
          <a:custGeom>
            <a:avLst/>
            <a:gdLst/>
            <a:ahLst/>
            <a:cxnLst/>
            <a:rect l="l" t="t" r="r" b="b"/>
            <a:pathLst>
              <a:path w="209068" h="209068" extrusionOk="0">
                <a:moveTo>
                  <a:pt x="104582" y="0"/>
                </a:moveTo>
                <a:cubicBezTo>
                  <a:pt x="98989" y="16621"/>
                  <a:pt x="93511" y="24758"/>
                  <a:pt x="86334" y="24758"/>
                </a:cubicBezTo>
                <a:cubicBezTo>
                  <a:pt x="80388" y="24758"/>
                  <a:pt x="73276" y="19173"/>
                  <a:pt x="63965" y="8201"/>
                </a:cubicBezTo>
                <a:lnTo>
                  <a:pt x="63965" y="8201"/>
                </a:lnTo>
                <a:cubicBezTo>
                  <a:pt x="65853" y="28913"/>
                  <a:pt x="63100" y="38451"/>
                  <a:pt x="53132" y="38451"/>
                </a:cubicBezTo>
                <a:cubicBezTo>
                  <a:pt x="47823" y="38451"/>
                  <a:pt x="40469" y="35746"/>
                  <a:pt x="30680" y="30583"/>
                </a:cubicBezTo>
                <a:lnTo>
                  <a:pt x="30680" y="30583"/>
                </a:lnTo>
                <a:cubicBezTo>
                  <a:pt x="43582" y="55292"/>
                  <a:pt x="41006" y="64521"/>
                  <a:pt x="18956" y="64521"/>
                </a:cubicBezTo>
                <a:cubicBezTo>
                  <a:pt x="15779" y="64521"/>
                  <a:pt x="12198" y="64329"/>
                  <a:pt x="8201" y="63965"/>
                </a:cubicBezTo>
                <a:lnTo>
                  <a:pt x="8201" y="63965"/>
                </a:lnTo>
                <a:cubicBezTo>
                  <a:pt x="32417" y="84515"/>
                  <a:pt x="30391" y="94355"/>
                  <a:pt x="0" y="104582"/>
                </a:cubicBezTo>
                <a:cubicBezTo>
                  <a:pt x="30391" y="114809"/>
                  <a:pt x="32417" y="124553"/>
                  <a:pt x="8201" y="145296"/>
                </a:cubicBezTo>
                <a:cubicBezTo>
                  <a:pt x="12296" y="144910"/>
                  <a:pt x="15955" y="144707"/>
                  <a:pt x="19189" y="144707"/>
                </a:cubicBezTo>
                <a:cubicBezTo>
                  <a:pt x="41022" y="144707"/>
                  <a:pt x="43524" y="153947"/>
                  <a:pt x="30583" y="178484"/>
                </a:cubicBezTo>
                <a:cubicBezTo>
                  <a:pt x="40408" y="173354"/>
                  <a:pt x="47773" y="170660"/>
                  <a:pt x="53081" y="170660"/>
                </a:cubicBezTo>
                <a:cubicBezTo>
                  <a:pt x="63045" y="170660"/>
                  <a:pt x="65757" y="180157"/>
                  <a:pt x="63868" y="200867"/>
                </a:cubicBezTo>
                <a:cubicBezTo>
                  <a:pt x="73223" y="189895"/>
                  <a:pt x="80359" y="184310"/>
                  <a:pt x="86319" y="184310"/>
                </a:cubicBezTo>
                <a:cubicBezTo>
                  <a:pt x="93511" y="184310"/>
                  <a:pt x="98989" y="192447"/>
                  <a:pt x="104582" y="209068"/>
                </a:cubicBezTo>
                <a:cubicBezTo>
                  <a:pt x="110175" y="192447"/>
                  <a:pt x="115624" y="184310"/>
                  <a:pt x="122806" y="184310"/>
                </a:cubicBezTo>
                <a:cubicBezTo>
                  <a:pt x="128757" y="184310"/>
                  <a:pt x="135897" y="189895"/>
                  <a:pt x="145296" y="200867"/>
                </a:cubicBezTo>
                <a:cubicBezTo>
                  <a:pt x="143344" y="180157"/>
                  <a:pt x="146075" y="170660"/>
                  <a:pt x="156034" y="170660"/>
                </a:cubicBezTo>
                <a:cubicBezTo>
                  <a:pt x="161338" y="170660"/>
                  <a:pt x="168694" y="173354"/>
                  <a:pt x="178484" y="178484"/>
                </a:cubicBezTo>
                <a:cubicBezTo>
                  <a:pt x="165628" y="153947"/>
                  <a:pt x="168067" y="144707"/>
                  <a:pt x="189883" y="144707"/>
                </a:cubicBezTo>
                <a:cubicBezTo>
                  <a:pt x="193114" y="144707"/>
                  <a:pt x="196771" y="144910"/>
                  <a:pt x="200867" y="145296"/>
                </a:cubicBezTo>
                <a:cubicBezTo>
                  <a:pt x="176651" y="124553"/>
                  <a:pt x="178677" y="114809"/>
                  <a:pt x="209068" y="104582"/>
                </a:cubicBezTo>
                <a:cubicBezTo>
                  <a:pt x="178677" y="94355"/>
                  <a:pt x="176651" y="84515"/>
                  <a:pt x="200867" y="63965"/>
                </a:cubicBezTo>
                <a:lnTo>
                  <a:pt x="200867" y="63965"/>
                </a:lnTo>
                <a:cubicBezTo>
                  <a:pt x="196870" y="64329"/>
                  <a:pt x="193290" y="64521"/>
                  <a:pt x="190116" y="64521"/>
                </a:cubicBezTo>
                <a:cubicBezTo>
                  <a:pt x="168085" y="64521"/>
                  <a:pt x="165582" y="55292"/>
                  <a:pt x="178484" y="30583"/>
                </a:cubicBezTo>
                <a:lnTo>
                  <a:pt x="178484" y="30583"/>
                </a:lnTo>
                <a:cubicBezTo>
                  <a:pt x="168695" y="35746"/>
                  <a:pt x="161341" y="38451"/>
                  <a:pt x="156037" y="38451"/>
                </a:cubicBezTo>
                <a:cubicBezTo>
                  <a:pt x="146076" y="38451"/>
                  <a:pt x="143344" y="28913"/>
                  <a:pt x="145296" y="8201"/>
                </a:cubicBezTo>
                <a:lnTo>
                  <a:pt x="145296" y="8201"/>
                </a:lnTo>
                <a:cubicBezTo>
                  <a:pt x="135897" y="19173"/>
                  <a:pt x="128757" y="24758"/>
                  <a:pt x="122806" y="24758"/>
                </a:cubicBezTo>
                <a:cubicBezTo>
                  <a:pt x="115624" y="24758"/>
                  <a:pt x="110175" y="16621"/>
                  <a:pt x="1045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286" name="Google Shape;286;p32">
            <a:extLst>
              <a:ext uri="{FF2B5EF4-FFF2-40B4-BE49-F238E27FC236}">
                <a16:creationId xmlns:a16="http://schemas.microsoft.com/office/drawing/2014/main" id="{A217E3FE-0469-84BD-8317-2599EEA4AB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10217" y="1520283"/>
            <a:ext cx="628868" cy="4646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</a:t>
            </a:r>
            <a:endParaRPr sz="2000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Google Shape;292;p32">
            <a:extLst>
              <a:ext uri="{FF2B5EF4-FFF2-40B4-BE49-F238E27FC236}">
                <a16:creationId xmlns:a16="http://schemas.microsoft.com/office/drawing/2014/main" id="{EEEAB686-6101-0090-C35E-DC902FEC8DC0}"/>
              </a:ext>
            </a:extLst>
          </p:cNvPr>
          <p:cNvSpPr txBox="1">
            <a:spLocks/>
          </p:cNvSpPr>
          <p:nvPr/>
        </p:nvSpPr>
        <p:spPr>
          <a:xfrm>
            <a:off x="2596180" y="2153910"/>
            <a:ext cx="5492171" cy="46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ID" sz="1500" dirty="0" err="1">
                <a:latin typeface="Russo One" panose="020B0604020202020204" charset="0"/>
              </a:rPr>
              <a:t>Memusatkan</a:t>
            </a:r>
            <a:r>
              <a:rPr lang="en-ID" sz="1500" dirty="0">
                <a:latin typeface="Russo One" panose="020B0604020202020204" charset="0"/>
              </a:rPr>
              <a:t> </a:t>
            </a:r>
            <a:r>
              <a:rPr lang="en-ID" sz="1500" dirty="0" err="1">
                <a:latin typeface="Russo One" panose="020B0604020202020204" charset="0"/>
              </a:rPr>
              <a:t>informasi</a:t>
            </a:r>
            <a:r>
              <a:rPr lang="en-ID" sz="1500" dirty="0">
                <a:latin typeface="Russo One" panose="020B0604020202020204" charset="0"/>
              </a:rPr>
              <a:t> </a:t>
            </a:r>
            <a:r>
              <a:rPr lang="en-ID" sz="1500" dirty="0" err="1">
                <a:latin typeface="Russo One" panose="020B0604020202020204" charset="0"/>
              </a:rPr>
              <a:t>turnamen</a:t>
            </a:r>
            <a:endParaRPr lang="en-ID" sz="1500" dirty="0">
              <a:latin typeface="Russo One" panose="020B0604020202020204" charset="0"/>
            </a:endParaRPr>
          </a:p>
        </p:txBody>
      </p:sp>
      <p:sp>
        <p:nvSpPr>
          <p:cNvPr id="26" name="Google Shape;772;p52">
            <a:extLst>
              <a:ext uri="{FF2B5EF4-FFF2-40B4-BE49-F238E27FC236}">
                <a16:creationId xmlns:a16="http://schemas.microsoft.com/office/drawing/2014/main" id="{2325F7E7-3BED-32C0-0A5C-A767738E0075}"/>
              </a:ext>
            </a:extLst>
          </p:cNvPr>
          <p:cNvSpPr/>
          <p:nvPr/>
        </p:nvSpPr>
        <p:spPr>
          <a:xfrm>
            <a:off x="1910217" y="2082161"/>
            <a:ext cx="628868" cy="573824"/>
          </a:xfrm>
          <a:custGeom>
            <a:avLst/>
            <a:gdLst/>
            <a:ahLst/>
            <a:cxnLst/>
            <a:rect l="l" t="t" r="r" b="b"/>
            <a:pathLst>
              <a:path w="209068" h="209068" extrusionOk="0">
                <a:moveTo>
                  <a:pt x="104582" y="0"/>
                </a:moveTo>
                <a:cubicBezTo>
                  <a:pt x="98989" y="16621"/>
                  <a:pt x="93511" y="24758"/>
                  <a:pt x="86334" y="24758"/>
                </a:cubicBezTo>
                <a:cubicBezTo>
                  <a:pt x="80388" y="24758"/>
                  <a:pt x="73276" y="19173"/>
                  <a:pt x="63965" y="8201"/>
                </a:cubicBezTo>
                <a:lnTo>
                  <a:pt x="63965" y="8201"/>
                </a:lnTo>
                <a:cubicBezTo>
                  <a:pt x="65853" y="28913"/>
                  <a:pt x="63100" y="38451"/>
                  <a:pt x="53132" y="38451"/>
                </a:cubicBezTo>
                <a:cubicBezTo>
                  <a:pt x="47823" y="38451"/>
                  <a:pt x="40469" y="35746"/>
                  <a:pt x="30680" y="30583"/>
                </a:cubicBezTo>
                <a:lnTo>
                  <a:pt x="30680" y="30583"/>
                </a:lnTo>
                <a:cubicBezTo>
                  <a:pt x="43582" y="55292"/>
                  <a:pt x="41006" y="64521"/>
                  <a:pt x="18956" y="64521"/>
                </a:cubicBezTo>
                <a:cubicBezTo>
                  <a:pt x="15779" y="64521"/>
                  <a:pt x="12198" y="64329"/>
                  <a:pt x="8201" y="63965"/>
                </a:cubicBezTo>
                <a:lnTo>
                  <a:pt x="8201" y="63965"/>
                </a:lnTo>
                <a:cubicBezTo>
                  <a:pt x="32417" y="84515"/>
                  <a:pt x="30391" y="94355"/>
                  <a:pt x="0" y="104582"/>
                </a:cubicBezTo>
                <a:cubicBezTo>
                  <a:pt x="30391" y="114809"/>
                  <a:pt x="32417" y="124553"/>
                  <a:pt x="8201" y="145296"/>
                </a:cubicBezTo>
                <a:cubicBezTo>
                  <a:pt x="12296" y="144910"/>
                  <a:pt x="15955" y="144707"/>
                  <a:pt x="19189" y="144707"/>
                </a:cubicBezTo>
                <a:cubicBezTo>
                  <a:pt x="41022" y="144707"/>
                  <a:pt x="43524" y="153947"/>
                  <a:pt x="30583" y="178484"/>
                </a:cubicBezTo>
                <a:cubicBezTo>
                  <a:pt x="40408" y="173354"/>
                  <a:pt x="47773" y="170660"/>
                  <a:pt x="53081" y="170660"/>
                </a:cubicBezTo>
                <a:cubicBezTo>
                  <a:pt x="63045" y="170660"/>
                  <a:pt x="65757" y="180157"/>
                  <a:pt x="63868" y="200867"/>
                </a:cubicBezTo>
                <a:cubicBezTo>
                  <a:pt x="73223" y="189895"/>
                  <a:pt x="80359" y="184310"/>
                  <a:pt x="86319" y="184310"/>
                </a:cubicBezTo>
                <a:cubicBezTo>
                  <a:pt x="93511" y="184310"/>
                  <a:pt x="98989" y="192447"/>
                  <a:pt x="104582" y="209068"/>
                </a:cubicBezTo>
                <a:cubicBezTo>
                  <a:pt x="110175" y="192447"/>
                  <a:pt x="115624" y="184310"/>
                  <a:pt x="122806" y="184310"/>
                </a:cubicBezTo>
                <a:cubicBezTo>
                  <a:pt x="128757" y="184310"/>
                  <a:pt x="135897" y="189895"/>
                  <a:pt x="145296" y="200867"/>
                </a:cubicBezTo>
                <a:cubicBezTo>
                  <a:pt x="143344" y="180157"/>
                  <a:pt x="146075" y="170660"/>
                  <a:pt x="156034" y="170660"/>
                </a:cubicBezTo>
                <a:cubicBezTo>
                  <a:pt x="161338" y="170660"/>
                  <a:pt x="168694" y="173354"/>
                  <a:pt x="178484" y="178484"/>
                </a:cubicBezTo>
                <a:cubicBezTo>
                  <a:pt x="165628" y="153947"/>
                  <a:pt x="168067" y="144707"/>
                  <a:pt x="189883" y="144707"/>
                </a:cubicBezTo>
                <a:cubicBezTo>
                  <a:pt x="193114" y="144707"/>
                  <a:pt x="196771" y="144910"/>
                  <a:pt x="200867" y="145296"/>
                </a:cubicBezTo>
                <a:cubicBezTo>
                  <a:pt x="176651" y="124553"/>
                  <a:pt x="178677" y="114809"/>
                  <a:pt x="209068" y="104582"/>
                </a:cubicBezTo>
                <a:cubicBezTo>
                  <a:pt x="178677" y="94355"/>
                  <a:pt x="176651" y="84515"/>
                  <a:pt x="200867" y="63965"/>
                </a:cubicBezTo>
                <a:lnTo>
                  <a:pt x="200867" y="63965"/>
                </a:lnTo>
                <a:cubicBezTo>
                  <a:pt x="196870" y="64329"/>
                  <a:pt x="193290" y="64521"/>
                  <a:pt x="190116" y="64521"/>
                </a:cubicBezTo>
                <a:cubicBezTo>
                  <a:pt x="168085" y="64521"/>
                  <a:pt x="165582" y="55292"/>
                  <a:pt x="178484" y="30583"/>
                </a:cubicBezTo>
                <a:lnTo>
                  <a:pt x="178484" y="30583"/>
                </a:lnTo>
                <a:cubicBezTo>
                  <a:pt x="168695" y="35746"/>
                  <a:pt x="161341" y="38451"/>
                  <a:pt x="156037" y="38451"/>
                </a:cubicBezTo>
                <a:cubicBezTo>
                  <a:pt x="146076" y="38451"/>
                  <a:pt x="143344" y="28913"/>
                  <a:pt x="145296" y="8201"/>
                </a:cubicBezTo>
                <a:lnTo>
                  <a:pt x="145296" y="8201"/>
                </a:lnTo>
                <a:cubicBezTo>
                  <a:pt x="135897" y="19173"/>
                  <a:pt x="128757" y="24758"/>
                  <a:pt x="122806" y="24758"/>
                </a:cubicBezTo>
                <a:cubicBezTo>
                  <a:pt x="115624" y="24758"/>
                  <a:pt x="110175" y="16621"/>
                  <a:pt x="1045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27" name="Google Shape;286;p32">
            <a:extLst>
              <a:ext uri="{FF2B5EF4-FFF2-40B4-BE49-F238E27FC236}">
                <a16:creationId xmlns:a16="http://schemas.microsoft.com/office/drawing/2014/main" id="{FAAF165B-E17C-14E4-3783-4846B23A7023}"/>
              </a:ext>
            </a:extLst>
          </p:cNvPr>
          <p:cNvSpPr txBox="1">
            <a:spLocks/>
          </p:cNvSpPr>
          <p:nvPr/>
        </p:nvSpPr>
        <p:spPr>
          <a:xfrm>
            <a:off x="1910217" y="2136756"/>
            <a:ext cx="628868" cy="46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1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n" sz="2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</a:t>
            </a:r>
          </a:p>
        </p:txBody>
      </p:sp>
      <p:sp>
        <p:nvSpPr>
          <p:cNvPr id="28" name="Google Shape;292;p32">
            <a:extLst>
              <a:ext uri="{FF2B5EF4-FFF2-40B4-BE49-F238E27FC236}">
                <a16:creationId xmlns:a16="http://schemas.microsoft.com/office/drawing/2014/main" id="{DD459972-EBD7-73C7-FD6A-C1BFE8439708}"/>
              </a:ext>
            </a:extLst>
          </p:cNvPr>
          <p:cNvSpPr txBox="1">
            <a:spLocks/>
          </p:cNvSpPr>
          <p:nvPr/>
        </p:nvSpPr>
        <p:spPr>
          <a:xfrm>
            <a:off x="2596180" y="2807263"/>
            <a:ext cx="5492171" cy="46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ID" sz="1500" dirty="0" err="1">
                <a:latin typeface="Russo One" panose="020B0604020202020204" charset="0"/>
              </a:rPr>
              <a:t>Mempermudah</a:t>
            </a:r>
            <a:r>
              <a:rPr lang="en-ID" sz="1500" dirty="0">
                <a:latin typeface="Russo One" panose="020B0604020202020204" charset="0"/>
              </a:rPr>
              <a:t> </a:t>
            </a:r>
            <a:r>
              <a:rPr lang="en-ID" sz="1500" dirty="0" err="1">
                <a:latin typeface="Russo One" panose="020B0604020202020204" charset="0"/>
              </a:rPr>
              <a:t>pendaftaran</a:t>
            </a:r>
            <a:r>
              <a:rPr lang="en-ID" sz="1500" dirty="0">
                <a:latin typeface="Russo One" panose="020B0604020202020204" charset="0"/>
              </a:rPr>
              <a:t> acara</a:t>
            </a:r>
          </a:p>
        </p:txBody>
      </p:sp>
      <p:sp>
        <p:nvSpPr>
          <p:cNvPr id="29" name="Google Shape;772;p52">
            <a:extLst>
              <a:ext uri="{FF2B5EF4-FFF2-40B4-BE49-F238E27FC236}">
                <a16:creationId xmlns:a16="http://schemas.microsoft.com/office/drawing/2014/main" id="{8E05C16C-FB46-AB08-533F-66D838E4E4B8}"/>
              </a:ext>
            </a:extLst>
          </p:cNvPr>
          <p:cNvSpPr/>
          <p:nvPr/>
        </p:nvSpPr>
        <p:spPr>
          <a:xfrm>
            <a:off x="1910217" y="2698073"/>
            <a:ext cx="628868" cy="573824"/>
          </a:xfrm>
          <a:custGeom>
            <a:avLst/>
            <a:gdLst/>
            <a:ahLst/>
            <a:cxnLst/>
            <a:rect l="l" t="t" r="r" b="b"/>
            <a:pathLst>
              <a:path w="209068" h="209068" extrusionOk="0">
                <a:moveTo>
                  <a:pt x="104582" y="0"/>
                </a:moveTo>
                <a:cubicBezTo>
                  <a:pt x="98989" y="16621"/>
                  <a:pt x="93511" y="24758"/>
                  <a:pt x="86334" y="24758"/>
                </a:cubicBezTo>
                <a:cubicBezTo>
                  <a:pt x="80388" y="24758"/>
                  <a:pt x="73276" y="19173"/>
                  <a:pt x="63965" y="8201"/>
                </a:cubicBezTo>
                <a:lnTo>
                  <a:pt x="63965" y="8201"/>
                </a:lnTo>
                <a:cubicBezTo>
                  <a:pt x="65853" y="28913"/>
                  <a:pt x="63100" y="38451"/>
                  <a:pt x="53132" y="38451"/>
                </a:cubicBezTo>
                <a:cubicBezTo>
                  <a:pt x="47823" y="38451"/>
                  <a:pt x="40469" y="35746"/>
                  <a:pt x="30680" y="30583"/>
                </a:cubicBezTo>
                <a:lnTo>
                  <a:pt x="30680" y="30583"/>
                </a:lnTo>
                <a:cubicBezTo>
                  <a:pt x="43582" y="55292"/>
                  <a:pt x="41006" y="64521"/>
                  <a:pt x="18956" y="64521"/>
                </a:cubicBezTo>
                <a:cubicBezTo>
                  <a:pt x="15779" y="64521"/>
                  <a:pt x="12198" y="64329"/>
                  <a:pt x="8201" y="63965"/>
                </a:cubicBezTo>
                <a:lnTo>
                  <a:pt x="8201" y="63965"/>
                </a:lnTo>
                <a:cubicBezTo>
                  <a:pt x="32417" y="84515"/>
                  <a:pt x="30391" y="94355"/>
                  <a:pt x="0" y="104582"/>
                </a:cubicBezTo>
                <a:cubicBezTo>
                  <a:pt x="30391" y="114809"/>
                  <a:pt x="32417" y="124553"/>
                  <a:pt x="8201" y="145296"/>
                </a:cubicBezTo>
                <a:cubicBezTo>
                  <a:pt x="12296" y="144910"/>
                  <a:pt x="15955" y="144707"/>
                  <a:pt x="19189" y="144707"/>
                </a:cubicBezTo>
                <a:cubicBezTo>
                  <a:pt x="41022" y="144707"/>
                  <a:pt x="43524" y="153947"/>
                  <a:pt x="30583" y="178484"/>
                </a:cubicBezTo>
                <a:cubicBezTo>
                  <a:pt x="40408" y="173354"/>
                  <a:pt x="47773" y="170660"/>
                  <a:pt x="53081" y="170660"/>
                </a:cubicBezTo>
                <a:cubicBezTo>
                  <a:pt x="63045" y="170660"/>
                  <a:pt x="65757" y="180157"/>
                  <a:pt x="63868" y="200867"/>
                </a:cubicBezTo>
                <a:cubicBezTo>
                  <a:pt x="73223" y="189895"/>
                  <a:pt x="80359" y="184310"/>
                  <a:pt x="86319" y="184310"/>
                </a:cubicBezTo>
                <a:cubicBezTo>
                  <a:pt x="93511" y="184310"/>
                  <a:pt x="98989" y="192447"/>
                  <a:pt x="104582" y="209068"/>
                </a:cubicBezTo>
                <a:cubicBezTo>
                  <a:pt x="110175" y="192447"/>
                  <a:pt x="115624" y="184310"/>
                  <a:pt x="122806" y="184310"/>
                </a:cubicBezTo>
                <a:cubicBezTo>
                  <a:pt x="128757" y="184310"/>
                  <a:pt x="135897" y="189895"/>
                  <a:pt x="145296" y="200867"/>
                </a:cubicBezTo>
                <a:cubicBezTo>
                  <a:pt x="143344" y="180157"/>
                  <a:pt x="146075" y="170660"/>
                  <a:pt x="156034" y="170660"/>
                </a:cubicBezTo>
                <a:cubicBezTo>
                  <a:pt x="161338" y="170660"/>
                  <a:pt x="168694" y="173354"/>
                  <a:pt x="178484" y="178484"/>
                </a:cubicBezTo>
                <a:cubicBezTo>
                  <a:pt x="165628" y="153947"/>
                  <a:pt x="168067" y="144707"/>
                  <a:pt x="189883" y="144707"/>
                </a:cubicBezTo>
                <a:cubicBezTo>
                  <a:pt x="193114" y="144707"/>
                  <a:pt x="196771" y="144910"/>
                  <a:pt x="200867" y="145296"/>
                </a:cubicBezTo>
                <a:cubicBezTo>
                  <a:pt x="176651" y="124553"/>
                  <a:pt x="178677" y="114809"/>
                  <a:pt x="209068" y="104582"/>
                </a:cubicBezTo>
                <a:cubicBezTo>
                  <a:pt x="178677" y="94355"/>
                  <a:pt x="176651" y="84515"/>
                  <a:pt x="200867" y="63965"/>
                </a:cubicBezTo>
                <a:lnTo>
                  <a:pt x="200867" y="63965"/>
                </a:lnTo>
                <a:cubicBezTo>
                  <a:pt x="196870" y="64329"/>
                  <a:pt x="193290" y="64521"/>
                  <a:pt x="190116" y="64521"/>
                </a:cubicBezTo>
                <a:cubicBezTo>
                  <a:pt x="168085" y="64521"/>
                  <a:pt x="165582" y="55292"/>
                  <a:pt x="178484" y="30583"/>
                </a:cubicBezTo>
                <a:lnTo>
                  <a:pt x="178484" y="30583"/>
                </a:lnTo>
                <a:cubicBezTo>
                  <a:pt x="168695" y="35746"/>
                  <a:pt x="161341" y="38451"/>
                  <a:pt x="156037" y="38451"/>
                </a:cubicBezTo>
                <a:cubicBezTo>
                  <a:pt x="146076" y="38451"/>
                  <a:pt x="143344" y="28913"/>
                  <a:pt x="145296" y="8201"/>
                </a:cubicBezTo>
                <a:lnTo>
                  <a:pt x="145296" y="8201"/>
                </a:lnTo>
                <a:cubicBezTo>
                  <a:pt x="135897" y="19173"/>
                  <a:pt x="128757" y="24758"/>
                  <a:pt x="122806" y="24758"/>
                </a:cubicBezTo>
                <a:cubicBezTo>
                  <a:pt x="115624" y="24758"/>
                  <a:pt x="110175" y="16621"/>
                  <a:pt x="1045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30" name="Google Shape;286;p32">
            <a:extLst>
              <a:ext uri="{FF2B5EF4-FFF2-40B4-BE49-F238E27FC236}">
                <a16:creationId xmlns:a16="http://schemas.microsoft.com/office/drawing/2014/main" id="{4125474F-3EC7-CB67-156B-73F6B72DF0D0}"/>
              </a:ext>
            </a:extLst>
          </p:cNvPr>
          <p:cNvSpPr txBox="1">
            <a:spLocks/>
          </p:cNvSpPr>
          <p:nvPr/>
        </p:nvSpPr>
        <p:spPr>
          <a:xfrm>
            <a:off x="1910217" y="2752668"/>
            <a:ext cx="628868" cy="46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1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n" sz="2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03</a:t>
            </a:r>
          </a:p>
        </p:txBody>
      </p:sp>
      <p:sp>
        <p:nvSpPr>
          <p:cNvPr id="31" name="Google Shape;292;p32">
            <a:extLst>
              <a:ext uri="{FF2B5EF4-FFF2-40B4-BE49-F238E27FC236}">
                <a16:creationId xmlns:a16="http://schemas.microsoft.com/office/drawing/2014/main" id="{4189F494-3DE0-CEAB-D200-33B5D8D69D5C}"/>
              </a:ext>
            </a:extLst>
          </p:cNvPr>
          <p:cNvSpPr txBox="1">
            <a:spLocks/>
          </p:cNvSpPr>
          <p:nvPr/>
        </p:nvSpPr>
        <p:spPr>
          <a:xfrm>
            <a:off x="2596180" y="3423736"/>
            <a:ext cx="5492171" cy="46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ID" sz="1500" dirty="0" err="1">
                <a:latin typeface="Russo One" panose="020B0604020202020204" charset="0"/>
              </a:rPr>
              <a:t>Memfasilitasi</a:t>
            </a:r>
            <a:r>
              <a:rPr lang="en-ID" sz="1500" dirty="0">
                <a:latin typeface="Russo One" panose="020B0604020202020204" charset="0"/>
              </a:rPr>
              <a:t> </a:t>
            </a:r>
            <a:r>
              <a:rPr lang="en-ID" sz="1500" dirty="0" err="1">
                <a:latin typeface="Russo One" panose="020B0604020202020204" charset="0"/>
              </a:rPr>
              <a:t>komunikasi</a:t>
            </a:r>
            <a:r>
              <a:rPr lang="en-ID" sz="1500" dirty="0">
                <a:latin typeface="Russo One" panose="020B0604020202020204" charset="0"/>
              </a:rPr>
              <a:t> &amp; </a:t>
            </a:r>
            <a:r>
              <a:rPr lang="en-ID" sz="1500" dirty="0" err="1">
                <a:latin typeface="Russo One" panose="020B0604020202020204" charset="0"/>
              </a:rPr>
              <a:t>tanya</a:t>
            </a:r>
            <a:r>
              <a:rPr lang="en-ID" sz="1500" dirty="0">
                <a:latin typeface="Russo One" panose="020B0604020202020204" charset="0"/>
              </a:rPr>
              <a:t> </a:t>
            </a:r>
            <a:r>
              <a:rPr lang="en-ID" sz="1500" dirty="0" err="1">
                <a:latin typeface="Russo One" panose="020B0604020202020204" charset="0"/>
              </a:rPr>
              <a:t>jawab</a:t>
            </a:r>
            <a:endParaRPr lang="en-ID" sz="1500" dirty="0">
              <a:latin typeface="Russo One" panose="020B0604020202020204" charset="0"/>
            </a:endParaRPr>
          </a:p>
        </p:txBody>
      </p:sp>
      <p:sp>
        <p:nvSpPr>
          <p:cNvPr id="32" name="Google Shape;772;p52">
            <a:extLst>
              <a:ext uri="{FF2B5EF4-FFF2-40B4-BE49-F238E27FC236}">
                <a16:creationId xmlns:a16="http://schemas.microsoft.com/office/drawing/2014/main" id="{B5AAD807-D59F-3148-96A2-29C341CF05F6}"/>
              </a:ext>
            </a:extLst>
          </p:cNvPr>
          <p:cNvSpPr/>
          <p:nvPr/>
        </p:nvSpPr>
        <p:spPr>
          <a:xfrm>
            <a:off x="1910217" y="3314546"/>
            <a:ext cx="628868" cy="573824"/>
          </a:xfrm>
          <a:custGeom>
            <a:avLst/>
            <a:gdLst/>
            <a:ahLst/>
            <a:cxnLst/>
            <a:rect l="l" t="t" r="r" b="b"/>
            <a:pathLst>
              <a:path w="209068" h="209068" extrusionOk="0">
                <a:moveTo>
                  <a:pt x="104582" y="0"/>
                </a:moveTo>
                <a:cubicBezTo>
                  <a:pt x="98989" y="16621"/>
                  <a:pt x="93511" y="24758"/>
                  <a:pt x="86334" y="24758"/>
                </a:cubicBezTo>
                <a:cubicBezTo>
                  <a:pt x="80388" y="24758"/>
                  <a:pt x="73276" y="19173"/>
                  <a:pt x="63965" y="8201"/>
                </a:cubicBezTo>
                <a:lnTo>
                  <a:pt x="63965" y="8201"/>
                </a:lnTo>
                <a:cubicBezTo>
                  <a:pt x="65853" y="28913"/>
                  <a:pt x="63100" y="38451"/>
                  <a:pt x="53132" y="38451"/>
                </a:cubicBezTo>
                <a:cubicBezTo>
                  <a:pt x="47823" y="38451"/>
                  <a:pt x="40469" y="35746"/>
                  <a:pt x="30680" y="30583"/>
                </a:cubicBezTo>
                <a:lnTo>
                  <a:pt x="30680" y="30583"/>
                </a:lnTo>
                <a:cubicBezTo>
                  <a:pt x="43582" y="55292"/>
                  <a:pt x="41006" y="64521"/>
                  <a:pt x="18956" y="64521"/>
                </a:cubicBezTo>
                <a:cubicBezTo>
                  <a:pt x="15779" y="64521"/>
                  <a:pt x="12198" y="64329"/>
                  <a:pt x="8201" y="63965"/>
                </a:cubicBezTo>
                <a:lnTo>
                  <a:pt x="8201" y="63965"/>
                </a:lnTo>
                <a:cubicBezTo>
                  <a:pt x="32417" y="84515"/>
                  <a:pt x="30391" y="94355"/>
                  <a:pt x="0" y="104582"/>
                </a:cubicBezTo>
                <a:cubicBezTo>
                  <a:pt x="30391" y="114809"/>
                  <a:pt x="32417" y="124553"/>
                  <a:pt x="8201" y="145296"/>
                </a:cubicBezTo>
                <a:cubicBezTo>
                  <a:pt x="12296" y="144910"/>
                  <a:pt x="15955" y="144707"/>
                  <a:pt x="19189" y="144707"/>
                </a:cubicBezTo>
                <a:cubicBezTo>
                  <a:pt x="41022" y="144707"/>
                  <a:pt x="43524" y="153947"/>
                  <a:pt x="30583" y="178484"/>
                </a:cubicBezTo>
                <a:cubicBezTo>
                  <a:pt x="40408" y="173354"/>
                  <a:pt x="47773" y="170660"/>
                  <a:pt x="53081" y="170660"/>
                </a:cubicBezTo>
                <a:cubicBezTo>
                  <a:pt x="63045" y="170660"/>
                  <a:pt x="65757" y="180157"/>
                  <a:pt x="63868" y="200867"/>
                </a:cubicBezTo>
                <a:cubicBezTo>
                  <a:pt x="73223" y="189895"/>
                  <a:pt x="80359" y="184310"/>
                  <a:pt x="86319" y="184310"/>
                </a:cubicBezTo>
                <a:cubicBezTo>
                  <a:pt x="93511" y="184310"/>
                  <a:pt x="98989" y="192447"/>
                  <a:pt x="104582" y="209068"/>
                </a:cubicBezTo>
                <a:cubicBezTo>
                  <a:pt x="110175" y="192447"/>
                  <a:pt x="115624" y="184310"/>
                  <a:pt x="122806" y="184310"/>
                </a:cubicBezTo>
                <a:cubicBezTo>
                  <a:pt x="128757" y="184310"/>
                  <a:pt x="135897" y="189895"/>
                  <a:pt x="145296" y="200867"/>
                </a:cubicBezTo>
                <a:cubicBezTo>
                  <a:pt x="143344" y="180157"/>
                  <a:pt x="146075" y="170660"/>
                  <a:pt x="156034" y="170660"/>
                </a:cubicBezTo>
                <a:cubicBezTo>
                  <a:pt x="161338" y="170660"/>
                  <a:pt x="168694" y="173354"/>
                  <a:pt x="178484" y="178484"/>
                </a:cubicBezTo>
                <a:cubicBezTo>
                  <a:pt x="165628" y="153947"/>
                  <a:pt x="168067" y="144707"/>
                  <a:pt x="189883" y="144707"/>
                </a:cubicBezTo>
                <a:cubicBezTo>
                  <a:pt x="193114" y="144707"/>
                  <a:pt x="196771" y="144910"/>
                  <a:pt x="200867" y="145296"/>
                </a:cubicBezTo>
                <a:cubicBezTo>
                  <a:pt x="176651" y="124553"/>
                  <a:pt x="178677" y="114809"/>
                  <a:pt x="209068" y="104582"/>
                </a:cubicBezTo>
                <a:cubicBezTo>
                  <a:pt x="178677" y="94355"/>
                  <a:pt x="176651" y="84515"/>
                  <a:pt x="200867" y="63965"/>
                </a:cubicBezTo>
                <a:lnTo>
                  <a:pt x="200867" y="63965"/>
                </a:lnTo>
                <a:cubicBezTo>
                  <a:pt x="196870" y="64329"/>
                  <a:pt x="193290" y="64521"/>
                  <a:pt x="190116" y="64521"/>
                </a:cubicBezTo>
                <a:cubicBezTo>
                  <a:pt x="168085" y="64521"/>
                  <a:pt x="165582" y="55292"/>
                  <a:pt x="178484" y="30583"/>
                </a:cubicBezTo>
                <a:lnTo>
                  <a:pt x="178484" y="30583"/>
                </a:lnTo>
                <a:cubicBezTo>
                  <a:pt x="168695" y="35746"/>
                  <a:pt x="161341" y="38451"/>
                  <a:pt x="156037" y="38451"/>
                </a:cubicBezTo>
                <a:cubicBezTo>
                  <a:pt x="146076" y="38451"/>
                  <a:pt x="143344" y="28913"/>
                  <a:pt x="145296" y="8201"/>
                </a:cubicBezTo>
                <a:lnTo>
                  <a:pt x="145296" y="8201"/>
                </a:lnTo>
                <a:cubicBezTo>
                  <a:pt x="135897" y="19173"/>
                  <a:pt x="128757" y="24758"/>
                  <a:pt x="122806" y="24758"/>
                </a:cubicBezTo>
                <a:cubicBezTo>
                  <a:pt x="115624" y="24758"/>
                  <a:pt x="110175" y="16621"/>
                  <a:pt x="1045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33" name="Google Shape;286;p32">
            <a:extLst>
              <a:ext uri="{FF2B5EF4-FFF2-40B4-BE49-F238E27FC236}">
                <a16:creationId xmlns:a16="http://schemas.microsoft.com/office/drawing/2014/main" id="{6691C182-F94B-B187-C858-1A8B69AA8B0B}"/>
              </a:ext>
            </a:extLst>
          </p:cNvPr>
          <p:cNvSpPr txBox="1">
            <a:spLocks/>
          </p:cNvSpPr>
          <p:nvPr/>
        </p:nvSpPr>
        <p:spPr>
          <a:xfrm>
            <a:off x="1910217" y="3369141"/>
            <a:ext cx="628868" cy="46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1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n" sz="2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04</a:t>
            </a:r>
          </a:p>
        </p:txBody>
      </p:sp>
      <p:sp>
        <p:nvSpPr>
          <p:cNvPr id="34" name="Google Shape;292;p32">
            <a:extLst>
              <a:ext uri="{FF2B5EF4-FFF2-40B4-BE49-F238E27FC236}">
                <a16:creationId xmlns:a16="http://schemas.microsoft.com/office/drawing/2014/main" id="{B1129323-74F1-709F-A28B-8EA75476EF4D}"/>
              </a:ext>
            </a:extLst>
          </p:cNvPr>
          <p:cNvSpPr txBox="1">
            <a:spLocks/>
          </p:cNvSpPr>
          <p:nvPr/>
        </p:nvSpPr>
        <p:spPr>
          <a:xfrm>
            <a:off x="2596180" y="4069714"/>
            <a:ext cx="5492171" cy="46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ID" sz="1500" dirty="0" err="1">
                <a:latin typeface="Russo One" panose="020B0604020202020204" charset="0"/>
              </a:rPr>
              <a:t>Mendukung</a:t>
            </a:r>
            <a:r>
              <a:rPr lang="en-ID" sz="1500" dirty="0">
                <a:latin typeface="Russo One" panose="020B0604020202020204" charset="0"/>
              </a:rPr>
              <a:t> </a:t>
            </a:r>
            <a:r>
              <a:rPr lang="en-ID" sz="1500" dirty="0" err="1">
                <a:latin typeface="Russo One" panose="020B0604020202020204" charset="0"/>
              </a:rPr>
              <a:t>berbagai</a:t>
            </a:r>
            <a:r>
              <a:rPr lang="en-ID" sz="1500" dirty="0">
                <a:latin typeface="Russo One" panose="020B0604020202020204" charset="0"/>
              </a:rPr>
              <a:t> </a:t>
            </a:r>
            <a:r>
              <a:rPr lang="en-ID" sz="1500" dirty="0" err="1">
                <a:latin typeface="Russo One" panose="020B0604020202020204" charset="0"/>
              </a:rPr>
              <a:t>jenis</a:t>
            </a:r>
            <a:r>
              <a:rPr lang="en-ID" sz="1500" dirty="0">
                <a:latin typeface="Russo One" panose="020B0604020202020204" charset="0"/>
              </a:rPr>
              <a:t> </a:t>
            </a:r>
            <a:r>
              <a:rPr lang="en-ID" sz="1500" dirty="0" err="1">
                <a:latin typeface="Russo One" panose="020B0604020202020204" charset="0"/>
              </a:rPr>
              <a:t>turnamen</a:t>
            </a:r>
            <a:endParaRPr lang="en-ID" sz="1500" dirty="0">
              <a:latin typeface="Russo One" panose="020B0604020202020204" charset="0"/>
            </a:endParaRPr>
          </a:p>
        </p:txBody>
      </p:sp>
      <p:sp>
        <p:nvSpPr>
          <p:cNvPr id="35" name="Google Shape;772;p52">
            <a:extLst>
              <a:ext uri="{FF2B5EF4-FFF2-40B4-BE49-F238E27FC236}">
                <a16:creationId xmlns:a16="http://schemas.microsoft.com/office/drawing/2014/main" id="{D9C1AB6A-CA09-2501-DBDE-E31C158D41E4}"/>
              </a:ext>
            </a:extLst>
          </p:cNvPr>
          <p:cNvSpPr/>
          <p:nvPr/>
        </p:nvSpPr>
        <p:spPr>
          <a:xfrm>
            <a:off x="1910217" y="3960524"/>
            <a:ext cx="628868" cy="573824"/>
          </a:xfrm>
          <a:custGeom>
            <a:avLst/>
            <a:gdLst/>
            <a:ahLst/>
            <a:cxnLst/>
            <a:rect l="l" t="t" r="r" b="b"/>
            <a:pathLst>
              <a:path w="209068" h="209068" extrusionOk="0">
                <a:moveTo>
                  <a:pt x="104582" y="0"/>
                </a:moveTo>
                <a:cubicBezTo>
                  <a:pt x="98989" y="16621"/>
                  <a:pt x="93511" y="24758"/>
                  <a:pt x="86334" y="24758"/>
                </a:cubicBezTo>
                <a:cubicBezTo>
                  <a:pt x="80388" y="24758"/>
                  <a:pt x="73276" y="19173"/>
                  <a:pt x="63965" y="8201"/>
                </a:cubicBezTo>
                <a:lnTo>
                  <a:pt x="63965" y="8201"/>
                </a:lnTo>
                <a:cubicBezTo>
                  <a:pt x="65853" y="28913"/>
                  <a:pt x="63100" y="38451"/>
                  <a:pt x="53132" y="38451"/>
                </a:cubicBezTo>
                <a:cubicBezTo>
                  <a:pt x="47823" y="38451"/>
                  <a:pt x="40469" y="35746"/>
                  <a:pt x="30680" y="30583"/>
                </a:cubicBezTo>
                <a:lnTo>
                  <a:pt x="30680" y="30583"/>
                </a:lnTo>
                <a:cubicBezTo>
                  <a:pt x="43582" y="55292"/>
                  <a:pt x="41006" y="64521"/>
                  <a:pt x="18956" y="64521"/>
                </a:cubicBezTo>
                <a:cubicBezTo>
                  <a:pt x="15779" y="64521"/>
                  <a:pt x="12198" y="64329"/>
                  <a:pt x="8201" y="63965"/>
                </a:cubicBezTo>
                <a:lnTo>
                  <a:pt x="8201" y="63965"/>
                </a:lnTo>
                <a:cubicBezTo>
                  <a:pt x="32417" y="84515"/>
                  <a:pt x="30391" y="94355"/>
                  <a:pt x="0" y="104582"/>
                </a:cubicBezTo>
                <a:cubicBezTo>
                  <a:pt x="30391" y="114809"/>
                  <a:pt x="32417" y="124553"/>
                  <a:pt x="8201" y="145296"/>
                </a:cubicBezTo>
                <a:cubicBezTo>
                  <a:pt x="12296" y="144910"/>
                  <a:pt x="15955" y="144707"/>
                  <a:pt x="19189" y="144707"/>
                </a:cubicBezTo>
                <a:cubicBezTo>
                  <a:pt x="41022" y="144707"/>
                  <a:pt x="43524" y="153947"/>
                  <a:pt x="30583" y="178484"/>
                </a:cubicBezTo>
                <a:cubicBezTo>
                  <a:pt x="40408" y="173354"/>
                  <a:pt x="47773" y="170660"/>
                  <a:pt x="53081" y="170660"/>
                </a:cubicBezTo>
                <a:cubicBezTo>
                  <a:pt x="63045" y="170660"/>
                  <a:pt x="65757" y="180157"/>
                  <a:pt x="63868" y="200867"/>
                </a:cubicBezTo>
                <a:cubicBezTo>
                  <a:pt x="73223" y="189895"/>
                  <a:pt x="80359" y="184310"/>
                  <a:pt x="86319" y="184310"/>
                </a:cubicBezTo>
                <a:cubicBezTo>
                  <a:pt x="93511" y="184310"/>
                  <a:pt x="98989" y="192447"/>
                  <a:pt x="104582" y="209068"/>
                </a:cubicBezTo>
                <a:cubicBezTo>
                  <a:pt x="110175" y="192447"/>
                  <a:pt x="115624" y="184310"/>
                  <a:pt x="122806" y="184310"/>
                </a:cubicBezTo>
                <a:cubicBezTo>
                  <a:pt x="128757" y="184310"/>
                  <a:pt x="135897" y="189895"/>
                  <a:pt x="145296" y="200867"/>
                </a:cubicBezTo>
                <a:cubicBezTo>
                  <a:pt x="143344" y="180157"/>
                  <a:pt x="146075" y="170660"/>
                  <a:pt x="156034" y="170660"/>
                </a:cubicBezTo>
                <a:cubicBezTo>
                  <a:pt x="161338" y="170660"/>
                  <a:pt x="168694" y="173354"/>
                  <a:pt x="178484" y="178484"/>
                </a:cubicBezTo>
                <a:cubicBezTo>
                  <a:pt x="165628" y="153947"/>
                  <a:pt x="168067" y="144707"/>
                  <a:pt x="189883" y="144707"/>
                </a:cubicBezTo>
                <a:cubicBezTo>
                  <a:pt x="193114" y="144707"/>
                  <a:pt x="196771" y="144910"/>
                  <a:pt x="200867" y="145296"/>
                </a:cubicBezTo>
                <a:cubicBezTo>
                  <a:pt x="176651" y="124553"/>
                  <a:pt x="178677" y="114809"/>
                  <a:pt x="209068" y="104582"/>
                </a:cubicBezTo>
                <a:cubicBezTo>
                  <a:pt x="178677" y="94355"/>
                  <a:pt x="176651" y="84515"/>
                  <a:pt x="200867" y="63965"/>
                </a:cubicBezTo>
                <a:lnTo>
                  <a:pt x="200867" y="63965"/>
                </a:lnTo>
                <a:cubicBezTo>
                  <a:pt x="196870" y="64329"/>
                  <a:pt x="193290" y="64521"/>
                  <a:pt x="190116" y="64521"/>
                </a:cubicBezTo>
                <a:cubicBezTo>
                  <a:pt x="168085" y="64521"/>
                  <a:pt x="165582" y="55292"/>
                  <a:pt x="178484" y="30583"/>
                </a:cubicBezTo>
                <a:lnTo>
                  <a:pt x="178484" y="30583"/>
                </a:lnTo>
                <a:cubicBezTo>
                  <a:pt x="168695" y="35746"/>
                  <a:pt x="161341" y="38451"/>
                  <a:pt x="156037" y="38451"/>
                </a:cubicBezTo>
                <a:cubicBezTo>
                  <a:pt x="146076" y="38451"/>
                  <a:pt x="143344" y="28913"/>
                  <a:pt x="145296" y="8201"/>
                </a:cubicBezTo>
                <a:lnTo>
                  <a:pt x="145296" y="8201"/>
                </a:lnTo>
                <a:cubicBezTo>
                  <a:pt x="135897" y="19173"/>
                  <a:pt x="128757" y="24758"/>
                  <a:pt x="122806" y="24758"/>
                </a:cubicBezTo>
                <a:cubicBezTo>
                  <a:pt x="115624" y="24758"/>
                  <a:pt x="110175" y="16621"/>
                  <a:pt x="1045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36" name="Google Shape;286;p32">
            <a:extLst>
              <a:ext uri="{FF2B5EF4-FFF2-40B4-BE49-F238E27FC236}">
                <a16:creationId xmlns:a16="http://schemas.microsoft.com/office/drawing/2014/main" id="{12085071-A65B-5FDF-9649-5768F722748D}"/>
              </a:ext>
            </a:extLst>
          </p:cNvPr>
          <p:cNvSpPr txBox="1">
            <a:spLocks/>
          </p:cNvSpPr>
          <p:nvPr/>
        </p:nvSpPr>
        <p:spPr>
          <a:xfrm>
            <a:off x="1910217" y="4015119"/>
            <a:ext cx="628868" cy="46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1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nit"/>
              <a:buNone/>
              <a:defRPr sz="28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algn="ctr"/>
            <a:r>
              <a:rPr lang="en" sz="2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6692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build="p"/>
      <p:bldP spid="3" grpId="0" animBg="1"/>
      <p:bldP spid="286" grpId="0"/>
      <p:bldP spid="25" grpId="0"/>
      <p:bldP spid="26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 animBg="1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5D4A7FFD-FF75-CF9F-868F-E284F34F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4A2AAC30-BD9E-DAEC-D2BF-28A27B718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043" y="2076969"/>
            <a:ext cx="1985319" cy="1020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My Tournaments - Participant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DA45E-9BE2-92B7-B8C3-BB2748276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62987" y="578711"/>
            <a:ext cx="6657445" cy="41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9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F6EE387D-34C7-AFD9-1E71-8590656F7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81E441F3-CB85-F076-7640-A871EC6C7F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043" y="2076969"/>
            <a:ext cx="2323071" cy="1020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About Us - Participant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B6EC4-2ED0-E461-3DDA-DB1FF4A295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30250" y="628137"/>
            <a:ext cx="4970055" cy="41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99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0DB9DDDB-9B39-D2A8-AE36-D8E91CB60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4C8945A7-98CA-116C-9229-EB471721B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043" y="2076969"/>
            <a:ext cx="2323071" cy="1020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Detail Tournament - Participant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F749F4-6AC4-E1BB-55FD-5B98B730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30250" y="783451"/>
            <a:ext cx="4970055" cy="38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52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8C68DF53-E703-59BD-9A0F-5E6B6F42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1D435C39-C0F0-1D3E-69AD-151DB582CF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043" y="2076969"/>
            <a:ext cx="2323071" cy="1020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Form Pendaftaran - Participant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545FE-A9A0-3140-B7E6-3C552308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01172" y="81766"/>
            <a:ext cx="4037812" cy="497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2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C83A57CF-3CF6-0E5F-2325-BF45015E6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4897D94E-8CFE-4F19-A576-4AE1541A3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796" y="25747"/>
            <a:ext cx="4716669" cy="649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Sign Up Page - Host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0F072-777F-F653-69E9-DDF943262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9176" y="667265"/>
            <a:ext cx="5085647" cy="42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5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51F2C5AE-B5E4-C98B-4807-2779C435B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1FEF9E47-8535-0003-1E06-A79C79990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796" y="25747"/>
            <a:ext cx="4716669" cy="649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Log In Page - Host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65114-C17F-2FC0-9E78-8CE9B26C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9176" y="934791"/>
            <a:ext cx="5085646" cy="37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06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7C28711F-0366-45C7-DD32-FD5736C7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3D3EE69B-FFDB-30A0-4440-EADEC719C3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796" y="25747"/>
            <a:ext cx="4716669" cy="649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Homepage - Host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E221F-C29D-D152-E0CF-3C9C60EF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6130" y="597336"/>
            <a:ext cx="4168350" cy="42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0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97EEB22E-0B29-F49B-74C2-A76E7567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F093BFE9-0C76-DA3B-B025-9B63A36579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043" y="2076969"/>
            <a:ext cx="2323071" cy="143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Form Register Tournament - Host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32011-F3D3-C5B4-6867-A2E36180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48382" y="81766"/>
            <a:ext cx="2543392" cy="497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13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ABE160BB-EA11-5204-CFCC-6BED9AE97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A64D15DA-EBE9-F47B-B72B-73D83C4DA3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263" y="1939809"/>
            <a:ext cx="2323071" cy="1432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Design Form Edit Tournament - Host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9C3CA-6F75-2A25-1472-EE8728C261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595"/>
          <a:stretch>
            <a:fillRect/>
          </a:stretch>
        </p:blipFill>
        <p:spPr>
          <a:xfrm>
            <a:off x="3926273" y="87550"/>
            <a:ext cx="3838660" cy="47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5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071DD139-CAA3-7353-842F-5FC2CDA20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>
            <a:extLst>
              <a:ext uri="{FF2B5EF4-FFF2-40B4-BE49-F238E27FC236}">
                <a16:creationId xmlns:a16="http://schemas.microsoft.com/office/drawing/2014/main" id="{EC42F534-0A03-DFB1-2CE0-BFDE49FCB0B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40000" y="1578750"/>
            <a:ext cx="8063700" cy="9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TourneyHub</a:t>
            </a:r>
            <a:endParaRPr dirty="0"/>
          </a:p>
        </p:txBody>
      </p:sp>
      <p:sp>
        <p:nvSpPr>
          <p:cNvPr id="268" name="Google Shape;268;p30">
            <a:extLst>
              <a:ext uri="{FF2B5EF4-FFF2-40B4-BE49-F238E27FC236}">
                <a16:creationId xmlns:a16="http://schemas.microsoft.com/office/drawing/2014/main" id="{CAA6501F-CE58-BDE0-0241-5A0AE56E43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64209" y="2696081"/>
            <a:ext cx="4415532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That’s All, Thankyou! – Jason (221510036)</a:t>
            </a:r>
            <a:endParaRPr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74161-1502-7E67-AE64-EE5E5ACFBEB6}"/>
              </a:ext>
            </a:extLst>
          </p:cNvPr>
          <p:cNvGrpSpPr/>
          <p:nvPr/>
        </p:nvGrpSpPr>
        <p:grpSpPr>
          <a:xfrm>
            <a:off x="-313474" y="4406941"/>
            <a:ext cx="5785123" cy="904030"/>
            <a:chOff x="42987" y="4228711"/>
            <a:chExt cx="5785123" cy="9040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039726-734C-4596-71F2-8274F902E00A}"/>
                </a:ext>
              </a:extLst>
            </p:cNvPr>
            <p:cNvGrpSpPr/>
            <p:nvPr/>
          </p:nvGrpSpPr>
          <p:grpSpPr>
            <a:xfrm>
              <a:off x="42987" y="4228711"/>
              <a:ext cx="5785123" cy="904030"/>
              <a:chOff x="42987" y="4228711"/>
              <a:chExt cx="5785123" cy="904030"/>
            </a:xfrm>
          </p:grpSpPr>
          <p:grpSp>
            <p:nvGrpSpPr>
              <p:cNvPr id="269" name="Google Shape;269;p30">
                <a:extLst>
                  <a:ext uri="{FF2B5EF4-FFF2-40B4-BE49-F238E27FC236}">
                    <a16:creationId xmlns:a16="http://schemas.microsoft.com/office/drawing/2014/main" id="{591E734B-493E-B21E-8EAB-592B684529B6}"/>
                  </a:ext>
                </a:extLst>
              </p:cNvPr>
              <p:cNvGrpSpPr/>
              <p:nvPr/>
            </p:nvGrpSpPr>
            <p:grpSpPr>
              <a:xfrm>
                <a:off x="42987" y="4231659"/>
                <a:ext cx="3403574" cy="871457"/>
                <a:chOff x="243375" y="4150250"/>
                <a:chExt cx="1507207" cy="385925"/>
              </a:xfrm>
            </p:grpSpPr>
            <p:sp>
              <p:nvSpPr>
                <p:cNvPr id="270" name="Google Shape;270;p30">
                  <a:extLst>
                    <a:ext uri="{FF2B5EF4-FFF2-40B4-BE49-F238E27FC236}">
                      <a16:creationId xmlns:a16="http://schemas.microsoft.com/office/drawing/2014/main" id="{B625FE73-6769-64C7-85B8-880EEF3671B2}"/>
                    </a:ext>
                  </a:extLst>
                </p:cNvPr>
                <p:cNvSpPr/>
                <p:nvPr/>
              </p:nvSpPr>
              <p:spPr>
                <a:xfrm>
                  <a:off x="243375" y="4150250"/>
                  <a:ext cx="330625" cy="3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25" h="15437" fill="none" extrusionOk="0">
                      <a:moveTo>
                        <a:pt x="8603" y="15436"/>
                      </a:moveTo>
                      <a:lnTo>
                        <a:pt x="4633" y="15436"/>
                      </a:lnTo>
                      <a:lnTo>
                        <a:pt x="4633" y="3085"/>
                      </a:lnTo>
                      <a:lnTo>
                        <a:pt x="0" y="3085"/>
                      </a:lnTo>
                      <a:lnTo>
                        <a:pt x="0" y="0"/>
                      </a:lnTo>
                      <a:lnTo>
                        <a:pt x="13225" y="0"/>
                      </a:lnTo>
                      <a:lnTo>
                        <a:pt x="13225" y="3085"/>
                      </a:lnTo>
                      <a:lnTo>
                        <a:pt x="8603" y="3085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110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1" name="Google Shape;271;p30">
                  <a:extLst>
                    <a:ext uri="{FF2B5EF4-FFF2-40B4-BE49-F238E27FC236}">
                      <a16:creationId xmlns:a16="http://schemas.microsoft.com/office/drawing/2014/main" id="{97B9528D-7F50-3EF1-46C6-84558D8787D9}"/>
                    </a:ext>
                  </a:extLst>
                </p:cNvPr>
                <p:cNvSpPr/>
                <p:nvPr/>
              </p:nvSpPr>
              <p:spPr>
                <a:xfrm>
                  <a:off x="1403357" y="4150250"/>
                  <a:ext cx="347225" cy="3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9" h="15437" fill="none" extrusionOk="0">
                      <a:moveTo>
                        <a:pt x="0" y="0"/>
                      </a:moveTo>
                      <a:lnTo>
                        <a:pt x="9255" y="0"/>
                      </a:lnTo>
                      <a:cubicBezTo>
                        <a:pt x="10803" y="0"/>
                        <a:pt x="11920" y="343"/>
                        <a:pt x="12617" y="1051"/>
                      </a:cubicBezTo>
                      <a:cubicBezTo>
                        <a:pt x="13324" y="1747"/>
                        <a:pt x="13667" y="2864"/>
                        <a:pt x="13667" y="4412"/>
                      </a:cubicBezTo>
                      <a:lnTo>
                        <a:pt x="13667" y="6391"/>
                      </a:lnTo>
                      <a:cubicBezTo>
                        <a:pt x="13667" y="7619"/>
                        <a:pt x="13468" y="8559"/>
                        <a:pt x="13059" y="9233"/>
                      </a:cubicBezTo>
                      <a:cubicBezTo>
                        <a:pt x="12661" y="9908"/>
                        <a:pt x="12009" y="10361"/>
                        <a:pt x="11124" y="10582"/>
                      </a:cubicBezTo>
                      <a:lnTo>
                        <a:pt x="13888" y="15436"/>
                      </a:lnTo>
                      <a:lnTo>
                        <a:pt x="9587" y="15436"/>
                      </a:lnTo>
                      <a:lnTo>
                        <a:pt x="7055" y="10803"/>
                      </a:lnTo>
                      <a:lnTo>
                        <a:pt x="3970" y="10803"/>
                      </a:lnTo>
                      <a:lnTo>
                        <a:pt x="3970" y="15436"/>
                      </a:lnTo>
                      <a:lnTo>
                        <a:pt x="0" y="15436"/>
                      </a:lnTo>
                      <a:close/>
                      <a:moveTo>
                        <a:pt x="9698" y="4412"/>
                      </a:moveTo>
                      <a:cubicBezTo>
                        <a:pt x="9698" y="3527"/>
                        <a:pt x="9266" y="3085"/>
                        <a:pt x="8382" y="3085"/>
                      </a:cubicBezTo>
                      <a:lnTo>
                        <a:pt x="3970" y="3085"/>
                      </a:lnTo>
                      <a:lnTo>
                        <a:pt x="3970" y="7718"/>
                      </a:lnTo>
                      <a:lnTo>
                        <a:pt x="8382" y="7718"/>
                      </a:lnTo>
                      <a:cubicBezTo>
                        <a:pt x="9255" y="7718"/>
                        <a:pt x="9698" y="7276"/>
                        <a:pt x="9698" y="6391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110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" name="Google Shape;351;p35">
                <a:extLst>
                  <a:ext uri="{FF2B5EF4-FFF2-40B4-BE49-F238E27FC236}">
                    <a16:creationId xmlns:a16="http://schemas.microsoft.com/office/drawing/2014/main" id="{898A9563-6210-8777-47CA-D2B19694CA8C}"/>
                  </a:ext>
                </a:extLst>
              </p:cNvPr>
              <p:cNvSpPr/>
              <p:nvPr/>
            </p:nvSpPr>
            <p:spPr>
              <a:xfrm>
                <a:off x="886242" y="4228711"/>
                <a:ext cx="778663" cy="862165"/>
              </a:xfrm>
              <a:custGeom>
                <a:avLst/>
                <a:gdLst/>
                <a:ahLst/>
                <a:cxnLst/>
                <a:rect l="l" t="t" r="r" b="b"/>
                <a:pathLst>
                  <a:path w="14342" h="15880" fill="none" extrusionOk="0">
                    <a:moveTo>
                      <a:pt x="14342" y="11467"/>
                    </a:moveTo>
                    <a:cubicBezTo>
                      <a:pt x="14342" y="13015"/>
                      <a:pt x="13988" y="14132"/>
                      <a:pt x="13291" y="14840"/>
                    </a:cubicBezTo>
                    <a:cubicBezTo>
                      <a:pt x="12595" y="15536"/>
                      <a:pt x="11478" y="15879"/>
                      <a:pt x="9930" y="15879"/>
                    </a:cubicBezTo>
                    <a:lnTo>
                      <a:pt x="4412" y="15879"/>
                    </a:lnTo>
                    <a:cubicBezTo>
                      <a:pt x="2864" y="15879"/>
                      <a:pt x="1747" y="15536"/>
                      <a:pt x="1051" y="14840"/>
                    </a:cubicBezTo>
                    <a:cubicBezTo>
                      <a:pt x="354" y="14132"/>
                      <a:pt x="0" y="13015"/>
                      <a:pt x="0" y="11467"/>
                    </a:cubicBezTo>
                    <a:lnTo>
                      <a:pt x="0" y="4412"/>
                    </a:lnTo>
                    <a:cubicBezTo>
                      <a:pt x="0" y="2875"/>
                      <a:pt x="354" y="1748"/>
                      <a:pt x="1051" y="1051"/>
                    </a:cubicBezTo>
                    <a:cubicBezTo>
                      <a:pt x="1747" y="354"/>
                      <a:pt x="2864" y="1"/>
                      <a:pt x="4412" y="1"/>
                    </a:cubicBezTo>
                    <a:lnTo>
                      <a:pt x="9930" y="1"/>
                    </a:lnTo>
                    <a:cubicBezTo>
                      <a:pt x="11467" y="1"/>
                      <a:pt x="12595" y="354"/>
                      <a:pt x="13291" y="1051"/>
                    </a:cubicBezTo>
                    <a:cubicBezTo>
                      <a:pt x="13988" y="1748"/>
                      <a:pt x="14342" y="2875"/>
                      <a:pt x="14331" y="4412"/>
                    </a:cubicBezTo>
                    <a:close/>
                    <a:moveTo>
                      <a:pt x="10372" y="4412"/>
                    </a:moveTo>
                    <a:cubicBezTo>
                      <a:pt x="10372" y="3528"/>
                      <a:pt x="9930" y="3097"/>
                      <a:pt x="9045" y="3097"/>
                    </a:cubicBezTo>
                    <a:lnTo>
                      <a:pt x="5297" y="3097"/>
                    </a:lnTo>
                    <a:cubicBezTo>
                      <a:pt x="4423" y="3097"/>
                      <a:pt x="3981" y="3528"/>
                      <a:pt x="3981" y="4412"/>
                    </a:cubicBezTo>
                    <a:lnTo>
                      <a:pt x="3981" y="11467"/>
                    </a:lnTo>
                    <a:cubicBezTo>
                      <a:pt x="3981" y="12352"/>
                      <a:pt x="4423" y="12794"/>
                      <a:pt x="5297" y="12794"/>
                    </a:cubicBezTo>
                    <a:lnTo>
                      <a:pt x="9045" y="12794"/>
                    </a:lnTo>
                    <a:cubicBezTo>
                      <a:pt x="9930" y="12794"/>
                      <a:pt x="10372" y="12352"/>
                      <a:pt x="10372" y="114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0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" name="Google Shape;878;p56">
                <a:extLst>
                  <a:ext uri="{FF2B5EF4-FFF2-40B4-BE49-F238E27FC236}">
                    <a16:creationId xmlns:a16="http://schemas.microsoft.com/office/drawing/2014/main" id="{9A54D324-ED7C-77E1-EDCC-827D1D6086AF}"/>
                  </a:ext>
                </a:extLst>
              </p:cNvPr>
              <p:cNvSpPr/>
              <p:nvPr/>
            </p:nvSpPr>
            <p:spPr>
              <a:xfrm>
                <a:off x="1787158" y="4251775"/>
                <a:ext cx="746617" cy="862164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14454" fill="none" extrusionOk="0">
                    <a:moveTo>
                      <a:pt x="9165" y="1"/>
                    </a:moveTo>
                    <a:lnTo>
                      <a:pt x="12824" y="1"/>
                    </a:lnTo>
                    <a:lnTo>
                      <a:pt x="12824" y="10382"/>
                    </a:lnTo>
                    <a:cubicBezTo>
                      <a:pt x="12824" y="11804"/>
                      <a:pt x="12509" y="12836"/>
                      <a:pt x="11858" y="13487"/>
                    </a:cubicBezTo>
                    <a:cubicBezTo>
                      <a:pt x="11217" y="14128"/>
                      <a:pt x="10175" y="14454"/>
                      <a:pt x="8752" y="14454"/>
                    </a:cubicBezTo>
                    <a:lnTo>
                      <a:pt x="4072" y="14454"/>
                    </a:lnTo>
                    <a:cubicBezTo>
                      <a:pt x="2650" y="14454"/>
                      <a:pt x="1607" y="14128"/>
                      <a:pt x="967" y="13487"/>
                    </a:cubicBezTo>
                    <a:cubicBezTo>
                      <a:pt x="326" y="12836"/>
                      <a:pt x="0" y="11804"/>
                      <a:pt x="0" y="10382"/>
                    </a:cubicBezTo>
                    <a:lnTo>
                      <a:pt x="0" y="1"/>
                    </a:lnTo>
                    <a:lnTo>
                      <a:pt x="3670" y="1"/>
                    </a:lnTo>
                    <a:lnTo>
                      <a:pt x="3670" y="10382"/>
                    </a:lnTo>
                    <a:cubicBezTo>
                      <a:pt x="3670" y="11196"/>
                      <a:pt x="4072" y="11598"/>
                      <a:pt x="4887" y="11598"/>
                    </a:cubicBezTo>
                    <a:lnTo>
                      <a:pt x="7938" y="11598"/>
                    </a:lnTo>
                    <a:cubicBezTo>
                      <a:pt x="8752" y="11598"/>
                      <a:pt x="9165" y="11196"/>
                      <a:pt x="9165" y="103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EFE9CE"/>
                </a:solidFill>
                <a:prstDash val="solid"/>
                <a:miter lim="108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Google Shape;742;p50">
                <a:extLst>
                  <a:ext uri="{FF2B5EF4-FFF2-40B4-BE49-F238E27FC236}">
                    <a16:creationId xmlns:a16="http://schemas.microsoft.com/office/drawing/2014/main" id="{A3433F0B-1FB5-1EC1-55D9-F1996D4BFD88}"/>
                  </a:ext>
                </a:extLst>
              </p:cNvPr>
              <p:cNvSpPr/>
              <p:nvPr/>
            </p:nvSpPr>
            <p:spPr>
              <a:xfrm>
                <a:off x="3531328" y="4228711"/>
                <a:ext cx="746617" cy="904030"/>
              </a:xfrm>
              <a:custGeom>
                <a:avLst/>
                <a:gdLst/>
                <a:ahLst/>
                <a:cxnLst/>
                <a:rect l="l" t="t" r="r" b="b"/>
                <a:pathLst>
                  <a:path w="10437" h="11970" fill="none" extrusionOk="0">
                    <a:moveTo>
                      <a:pt x="10436" y="11970"/>
                    </a:moveTo>
                    <a:lnTo>
                      <a:pt x="7189" y="11970"/>
                    </a:lnTo>
                    <a:lnTo>
                      <a:pt x="3084" y="4790"/>
                    </a:lnTo>
                    <a:lnTo>
                      <a:pt x="3084" y="11970"/>
                    </a:lnTo>
                    <a:lnTo>
                      <a:pt x="0" y="11970"/>
                    </a:lnTo>
                    <a:lnTo>
                      <a:pt x="0" y="1"/>
                    </a:lnTo>
                    <a:lnTo>
                      <a:pt x="3257" y="1"/>
                    </a:lnTo>
                    <a:lnTo>
                      <a:pt x="7362" y="7180"/>
                    </a:lnTo>
                    <a:lnTo>
                      <a:pt x="7362" y="1"/>
                    </a:lnTo>
                    <a:lnTo>
                      <a:pt x="10436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912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78;p56">
                <a:extLst>
                  <a:ext uri="{FF2B5EF4-FFF2-40B4-BE49-F238E27FC236}">
                    <a16:creationId xmlns:a16="http://schemas.microsoft.com/office/drawing/2014/main" id="{05D4B9F5-295C-0F78-D15A-6706B667E397}"/>
                  </a:ext>
                </a:extLst>
              </p:cNvPr>
              <p:cNvSpPr/>
              <p:nvPr/>
            </p:nvSpPr>
            <p:spPr>
              <a:xfrm>
                <a:off x="5163461" y="4249925"/>
                <a:ext cx="664649" cy="840951"/>
              </a:xfrm>
              <a:custGeom>
                <a:avLst/>
                <a:gdLst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10381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165 w 12824"/>
                  <a:gd name="connsiteY13" fmla="*/ 1038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887 w 12824"/>
                  <a:gd name="connsiteY11" fmla="*/ 11597 h 14453"/>
                  <a:gd name="connsiteX12" fmla="*/ 7938 w 12824"/>
                  <a:gd name="connsiteY12" fmla="*/ 11597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938 w 12824"/>
                  <a:gd name="connsiteY12" fmla="*/ 11597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054 w 12824"/>
                  <a:gd name="connsiteY12" fmla="*/ 7158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74 w 12824"/>
                  <a:gd name="connsiteY12" fmla="*/ 6966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41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7741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967 w 12824"/>
                  <a:gd name="connsiteY6" fmla="*/ 13486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165 w 12824"/>
                  <a:gd name="connsiteY0" fmla="*/ 0 h 14453"/>
                  <a:gd name="connsiteX1" fmla="*/ 12824 w 12824"/>
                  <a:gd name="connsiteY1" fmla="*/ 0 h 14453"/>
                  <a:gd name="connsiteX2" fmla="*/ 12824 w 12824"/>
                  <a:gd name="connsiteY2" fmla="*/ 10381 h 14453"/>
                  <a:gd name="connsiteX3" fmla="*/ 11858 w 12824"/>
                  <a:gd name="connsiteY3" fmla="*/ 13486 h 14453"/>
                  <a:gd name="connsiteX4" fmla="*/ 8752 w 12824"/>
                  <a:gd name="connsiteY4" fmla="*/ 14453 h 14453"/>
                  <a:gd name="connsiteX5" fmla="*/ 4072 w 12824"/>
                  <a:gd name="connsiteY5" fmla="*/ 14453 h 14453"/>
                  <a:gd name="connsiteX6" fmla="*/ 2407 w 12824"/>
                  <a:gd name="connsiteY6" fmla="*/ 9047 h 14453"/>
                  <a:gd name="connsiteX7" fmla="*/ 0 w 12824"/>
                  <a:gd name="connsiteY7" fmla="*/ 10381 h 14453"/>
                  <a:gd name="connsiteX8" fmla="*/ 0 w 12824"/>
                  <a:gd name="connsiteY8" fmla="*/ 0 h 14453"/>
                  <a:gd name="connsiteX9" fmla="*/ 3670 w 12824"/>
                  <a:gd name="connsiteY9" fmla="*/ 0 h 14453"/>
                  <a:gd name="connsiteX10" fmla="*/ 3670 w 12824"/>
                  <a:gd name="connsiteY10" fmla="*/ 5143 h 14453"/>
                  <a:gd name="connsiteX11" fmla="*/ 4560 w 12824"/>
                  <a:gd name="connsiteY11" fmla="*/ 6647 h 14453"/>
                  <a:gd name="connsiteX12" fmla="*/ 8003 w 12824"/>
                  <a:gd name="connsiteY12" fmla="*/ 6742 h 14453"/>
                  <a:gd name="connsiteX13" fmla="*/ 9034 w 12824"/>
                  <a:gd name="connsiteY13" fmla="*/ 5111 h 14453"/>
                  <a:gd name="connsiteX14" fmla="*/ 9165 w 12824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955 w 12955"/>
                  <a:gd name="connsiteY2" fmla="*/ 10381 h 14453"/>
                  <a:gd name="connsiteX3" fmla="*/ 11989 w 12955"/>
                  <a:gd name="connsiteY3" fmla="*/ 13486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955 w 12955"/>
                  <a:gd name="connsiteY2" fmla="*/ 10381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2538 w 12955"/>
                  <a:gd name="connsiteY6" fmla="*/ 904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10844 w 12955"/>
                  <a:gd name="connsiteY3" fmla="*/ 9270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8883 w 12955"/>
                  <a:gd name="connsiteY4" fmla="*/ 14453 h 14453"/>
                  <a:gd name="connsiteX5" fmla="*/ 420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8883 w 12955"/>
                  <a:gd name="connsiteY4" fmla="*/ 14453 h 14453"/>
                  <a:gd name="connsiteX5" fmla="*/ 564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3749 w 12955"/>
                  <a:gd name="connsiteY6" fmla="*/ 9143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9077 w 12955"/>
                  <a:gd name="connsiteY3" fmla="*/ 9238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207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01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901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731 w 12955"/>
                  <a:gd name="connsiteY6" fmla="*/ 8664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0 w 12955"/>
                  <a:gd name="connsiteY6" fmla="*/ 8561 h 14453"/>
                  <a:gd name="connsiteX7" fmla="*/ 131 w 12955"/>
                  <a:gd name="connsiteY7" fmla="*/ 0 h 14453"/>
                  <a:gd name="connsiteX8" fmla="*/ 3801 w 12955"/>
                  <a:gd name="connsiteY8" fmla="*/ 0 h 14453"/>
                  <a:gd name="connsiteX9" fmla="*/ 3801 w 12955"/>
                  <a:gd name="connsiteY9" fmla="*/ 5143 h 14453"/>
                  <a:gd name="connsiteX10" fmla="*/ 4691 w 12955"/>
                  <a:gd name="connsiteY10" fmla="*/ 6647 h 14453"/>
                  <a:gd name="connsiteX11" fmla="*/ 8134 w 12955"/>
                  <a:gd name="connsiteY11" fmla="*/ 6742 h 14453"/>
                  <a:gd name="connsiteX12" fmla="*/ 9165 w 12955"/>
                  <a:gd name="connsiteY12" fmla="*/ 5111 h 14453"/>
                  <a:gd name="connsiteX13" fmla="*/ 9296 w 12955"/>
                  <a:gd name="connsiteY13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4573 w 12955"/>
                  <a:gd name="connsiteY6" fmla="*/ 873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643 w 12955"/>
                  <a:gd name="connsiteY5" fmla="*/ 14453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453"/>
                  <a:gd name="connsiteX1" fmla="*/ 12955 w 12955"/>
                  <a:gd name="connsiteY1" fmla="*/ 0 h 14453"/>
                  <a:gd name="connsiteX2" fmla="*/ 12890 w 12955"/>
                  <a:gd name="connsiteY2" fmla="*/ 8624 h 14453"/>
                  <a:gd name="connsiteX3" fmla="*/ 7539 w 12955"/>
                  <a:gd name="connsiteY3" fmla="*/ 9270 h 14453"/>
                  <a:gd name="connsiteX4" fmla="*/ 7083 w 12955"/>
                  <a:gd name="connsiteY4" fmla="*/ 14453 h 14453"/>
                  <a:gd name="connsiteX5" fmla="*/ 5119 w 12955"/>
                  <a:gd name="connsiteY5" fmla="*/ 14357 h 14453"/>
                  <a:gd name="connsiteX6" fmla="*/ 5227 w 12955"/>
                  <a:gd name="connsiteY6" fmla="*/ 8575 h 14453"/>
                  <a:gd name="connsiteX7" fmla="*/ 0 w 12955"/>
                  <a:gd name="connsiteY7" fmla="*/ 8561 h 14453"/>
                  <a:gd name="connsiteX8" fmla="*/ 131 w 12955"/>
                  <a:gd name="connsiteY8" fmla="*/ 0 h 14453"/>
                  <a:gd name="connsiteX9" fmla="*/ 3801 w 12955"/>
                  <a:gd name="connsiteY9" fmla="*/ 0 h 14453"/>
                  <a:gd name="connsiteX10" fmla="*/ 3801 w 12955"/>
                  <a:gd name="connsiteY10" fmla="*/ 5143 h 14453"/>
                  <a:gd name="connsiteX11" fmla="*/ 4691 w 12955"/>
                  <a:gd name="connsiteY11" fmla="*/ 6647 h 14453"/>
                  <a:gd name="connsiteX12" fmla="*/ 8134 w 12955"/>
                  <a:gd name="connsiteY12" fmla="*/ 6742 h 14453"/>
                  <a:gd name="connsiteX13" fmla="*/ 9165 w 12955"/>
                  <a:gd name="connsiteY13" fmla="*/ 5111 h 14453"/>
                  <a:gd name="connsiteX14" fmla="*/ 9296 w 12955"/>
                  <a:gd name="connsiteY14" fmla="*/ 0 h 14453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539 w 12955"/>
                  <a:gd name="connsiteY3" fmla="*/ 9270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55"/>
                  <a:gd name="connsiteY0" fmla="*/ 0 h 14389"/>
                  <a:gd name="connsiteX1" fmla="*/ 12955 w 12955"/>
                  <a:gd name="connsiteY1" fmla="*/ 0 h 14389"/>
                  <a:gd name="connsiteX2" fmla="*/ 12890 w 12955"/>
                  <a:gd name="connsiteY2" fmla="*/ 8624 h 14389"/>
                  <a:gd name="connsiteX3" fmla="*/ 7212 w 12955"/>
                  <a:gd name="connsiteY3" fmla="*/ 8631 h 14389"/>
                  <a:gd name="connsiteX4" fmla="*/ 7312 w 12955"/>
                  <a:gd name="connsiteY4" fmla="*/ 14389 h 14389"/>
                  <a:gd name="connsiteX5" fmla="*/ 5119 w 12955"/>
                  <a:gd name="connsiteY5" fmla="*/ 14357 h 14389"/>
                  <a:gd name="connsiteX6" fmla="*/ 5227 w 12955"/>
                  <a:gd name="connsiteY6" fmla="*/ 8575 h 14389"/>
                  <a:gd name="connsiteX7" fmla="*/ 0 w 12955"/>
                  <a:gd name="connsiteY7" fmla="*/ 8561 h 14389"/>
                  <a:gd name="connsiteX8" fmla="*/ 131 w 12955"/>
                  <a:gd name="connsiteY8" fmla="*/ 0 h 14389"/>
                  <a:gd name="connsiteX9" fmla="*/ 3801 w 12955"/>
                  <a:gd name="connsiteY9" fmla="*/ 0 h 14389"/>
                  <a:gd name="connsiteX10" fmla="*/ 3801 w 12955"/>
                  <a:gd name="connsiteY10" fmla="*/ 5143 h 14389"/>
                  <a:gd name="connsiteX11" fmla="*/ 4691 w 12955"/>
                  <a:gd name="connsiteY11" fmla="*/ 6647 h 14389"/>
                  <a:gd name="connsiteX12" fmla="*/ 8134 w 12955"/>
                  <a:gd name="connsiteY12" fmla="*/ 6742 h 14389"/>
                  <a:gd name="connsiteX13" fmla="*/ 9165 w 12955"/>
                  <a:gd name="connsiteY13" fmla="*/ 5111 h 14389"/>
                  <a:gd name="connsiteX14" fmla="*/ 9296 w 12955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624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4691 w 12991"/>
                  <a:gd name="connsiteY11" fmla="*/ 6647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8134 w 12991"/>
                  <a:gd name="connsiteY11" fmla="*/ 6742 h 14389"/>
                  <a:gd name="connsiteX12" fmla="*/ 9165 w 12991"/>
                  <a:gd name="connsiteY12" fmla="*/ 5111 h 14389"/>
                  <a:gd name="connsiteX13" fmla="*/ 9296 w 12991"/>
                  <a:gd name="connsiteY13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5129 w 12991"/>
                  <a:gd name="connsiteY11" fmla="*/ 6563 h 14389"/>
                  <a:gd name="connsiteX12" fmla="*/ 8134 w 12991"/>
                  <a:gd name="connsiteY12" fmla="*/ 6742 h 14389"/>
                  <a:gd name="connsiteX13" fmla="*/ 9165 w 12991"/>
                  <a:gd name="connsiteY13" fmla="*/ 5111 h 14389"/>
                  <a:gd name="connsiteX14" fmla="*/ 9296 w 12991"/>
                  <a:gd name="connsiteY14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8134 w 12991"/>
                  <a:gd name="connsiteY11" fmla="*/ 6742 h 14389"/>
                  <a:gd name="connsiteX12" fmla="*/ 9165 w 12991"/>
                  <a:gd name="connsiteY12" fmla="*/ 5111 h 14389"/>
                  <a:gd name="connsiteX13" fmla="*/ 9296 w 12991"/>
                  <a:gd name="connsiteY13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143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5241 w 12991"/>
                  <a:gd name="connsiteY10" fmla="*/ 5846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5241 w 12991"/>
                  <a:gd name="connsiteY10" fmla="*/ 5846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9165 w 12991"/>
                  <a:gd name="connsiteY11" fmla="*/ 511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67 w 12991"/>
                  <a:gd name="connsiteY11" fmla="*/ 594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67 w 12991"/>
                  <a:gd name="connsiteY11" fmla="*/ 5941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736 w 12991"/>
                  <a:gd name="connsiteY10" fmla="*/ 546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474 w 12991"/>
                  <a:gd name="connsiteY10" fmla="*/ 6421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474 w 12991"/>
                  <a:gd name="connsiteY10" fmla="*/ 6421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9296 w 12991"/>
                  <a:gd name="connsiteY0" fmla="*/ 0 h 14389"/>
                  <a:gd name="connsiteX1" fmla="*/ 12955 w 12991"/>
                  <a:gd name="connsiteY1" fmla="*/ 0 h 14389"/>
                  <a:gd name="connsiteX2" fmla="*/ 12988 w 12991"/>
                  <a:gd name="connsiteY2" fmla="*/ 8720 h 14389"/>
                  <a:gd name="connsiteX3" fmla="*/ 7212 w 12991"/>
                  <a:gd name="connsiteY3" fmla="*/ 8631 h 14389"/>
                  <a:gd name="connsiteX4" fmla="*/ 7312 w 12991"/>
                  <a:gd name="connsiteY4" fmla="*/ 14389 h 14389"/>
                  <a:gd name="connsiteX5" fmla="*/ 5119 w 12991"/>
                  <a:gd name="connsiteY5" fmla="*/ 14357 h 14389"/>
                  <a:gd name="connsiteX6" fmla="*/ 5227 w 12991"/>
                  <a:gd name="connsiteY6" fmla="*/ 8575 h 14389"/>
                  <a:gd name="connsiteX7" fmla="*/ 0 w 12991"/>
                  <a:gd name="connsiteY7" fmla="*/ 8561 h 14389"/>
                  <a:gd name="connsiteX8" fmla="*/ 131 w 12991"/>
                  <a:gd name="connsiteY8" fmla="*/ 0 h 14389"/>
                  <a:gd name="connsiteX9" fmla="*/ 3801 w 12991"/>
                  <a:gd name="connsiteY9" fmla="*/ 0 h 14389"/>
                  <a:gd name="connsiteX10" fmla="*/ 3801 w 12991"/>
                  <a:gd name="connsiteY10" fmla="*/ 5623 h 14389"/>
                  <a:gd name="connsiteX11" fmla="*/ 7234 w 12991"/>
                  <a:gd name="connsiteY11" fmla="*/ 5654 h 14389"/>
                  <a:gd name="connsiteX12" fmla="*/ 9296 w 12991"/>
                  <a:gd name="connsiteY12" fmla="*/ 0 h 14389"/>
                  <a:gd name="connsiteX0" fmla="*/ 7202 w 12991"/>
                  <a:gd name="connsiteY0" fmla="*/ 0 h 14421"/>
                  <a:gd name="connsiteX1" fmla="*/ 12955 w 12991"/>
                  <a:gd name="connsiteY1" fmla="*/ 32 h 14421"/>
                  <a:gd name="connsiteX2" fmla="*/ 12988 w 12991"/>
                  <a:gd name="connsiteY2" fmla="*/ 8752 h 14421"/>
                  <a:gd name="connsiteX3" fmla="*/ 7212 w 12991"/>
                  <a:gd name="connsiteY3" fmla="*/ 8663 h 14421"/>
                  <a:gd name="connsiteX4" fmla="*/ 7312 w 12991"/>
                  <a:gd name="connsiteY4" fmla="*/ 14421 h 14421"/>
                  <a:gd name="connsiteX5" fmla="*/ 5119 w 12991"/>
                  <a:gd name="connsiteY5" fmla="*/ 14389 h 14421"/>
                  <a:gd name="connsiteX6" fmla="*/ 5227 w 12991"/>
                  <a:gd name="connsiteY6" fmla="*/ 8607 h 14421"/>
                  <a:gd name="connsiteX7" fmla="*/ 0 w 12991"/>
                  <a:gd name="connsiteY7" fmla="*/ 8593 h 14421"/>
                  <a:gd name="connsiteX8" fmla="*/ 131 w 12991"/>
                  <a:gd name="connsiteY8" fmla="*/ 32 h 14421"/>
                  <a:gd name="connsiteX9" fmla="*/ 3801 w 12991"/>
                  <a:gd name="connsiteY9" fmla="*/ 32 h 14421"/>
                  <a:gd name="connsiteX10" fmla="*/ 3801 w 12991"/>
                  <a:gd name="connsiteY10" fmla="*/ 5655 h 14421"/>
                  <a:gd name="connsiteX11" fmla="*/ 7234 w 12991"/>
                  <a:gd name="connsiteY11" fmla="*/ 5686 h 14421"/>
                  <a:gd name="connsiteX12" fmla="*/ 7202 w 12991"/>
                  <a:gd name="connsiteY12" fmla="*/ 0 h 14421"/>
                  <a:gd name="connsiteX0" fmla="*/ 7202 w 12988"/>
                  <a:gd name="connsiteY0" fmla="*/ 0 h 14421"/>
                  <a:gd name="connsiteX1" fmla="*/ 10108 w 12988"/>
                  <a:gd name="connsiteY1" fmla="*/ 32 h 14421"/>
                  <a:gd name="connsiteX2" fmla="*/ 12988 w 12988"/>
                  <a:gd name="connsiteY2" fmla="*/ 8752 h 14421"/>
                  <a:gd name="connsiteX3" fmla="*/ 7212 w 12988"/>
                  <a:gd name="connsiteY3" fmla="*/ 8663 h 14421"/>
                  <a:gd name="connsiteX4" fmla="*/ 7312 w 12988"/>
                  <a:gd name="connsiteY4" fmla="*/ 14421 h 14421"/>
                  <a:gd name="connsiteX5" fmla="*/ 5119 w 12988"/>
                  <a:gd name="connsiteY5" fmla="*/ 14389 h 14421"/>
                  <a:gd name="connsiteX6" fmla="*/ 5227 w 12988"/>
                  <a:gd name="connsiteY6" fmla="*/ 8607 h 14421"/>
                  <a:gd name="connsiteX7" fmla="*/ 0 w 12988"/>
                  <a:gd name="connsiteY7" fmla="*/ 8593 h 14421"/>
                  <a:gd name="connsiteX8" fmla="*/ 131 w 12988"/>
                  <a:gd name="connsiteY8" fmla="*/ 32 h 14421"/>
                  <a:gd name="connsiteX9" fmla="*/ 3801 w 12988"/>
                  <a:gd name="connsiteY9" fmla="*/ 32 h 14421"/>
                  <a:gd name="connsiteX10" fmla="*/ 3801 w 12988"/>
                  <a:gd name="connsiteY10" fmla="*/ 5655 h 14421"/>
                  <a:gd name="connsiteX11" fmla="*/ 7234 w 12988"/>
                  <a:gd name="connsiteY11" fmla="*/ 5686 h 14421"/>
                  <a:gd name="connsiteX12" fmla="*/ 7202 w 12988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560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5227 w 10209"/>
                  <a:gd name="connsiteY6" fmla="*/ 8607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752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5227 w 10209"/>
                  <a:gd name="connsiteY6" fmla="*/ 8607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21"/>
                  <a:gd name="connsiteX1" fmla="*/ 10108 w 10209"/>
                  <a:gd name="connsiteY1" fmla="*/ 32 h 14421"/>
                  <a:gd name="connsiteX2" fmla="*/ 10207 w 10209"/>
                  <a:gd name="connsiteY2" fmla="*/ 8752 h 14421"/>
                  <a:gd name="connsiteX3" fmla="*/ 7212 w 10209"/>
                  <a:gd name="connsiteY3" fmla="*/ 8663 h 14421"/>
                  <a:gd name="connsiteX4" fmla="*/ 7312 w 10209"/>
                  <a:gd name="connsiteY4" fmla="*/ 14421 h 14421"/>
                  <a:gd name="connsiteX5" fmla="*/ 5119 w 10209"/>
                  <a:gd name="connsiteY5" fmla="*/ 14389 h 14421"/>
                  <a:gd name="connsiteX6" fmla="*/ 3722 w 10209"/>
                  <a:gd name="connsiteY6" fmla="*/ 8543 h 14421"/>
                  <a:gd name="connsiteX7" fmla="*/ 0 w 10209"/>
                  <a:gd name="connsiteY7" fmla="*/ 8593 h 14421"/>
                  <a:gd name="connsiteX8" fmla="*/ 131 w 10209"/>
                  <a:gd name="connsiteY8" fmla="*/ 32 h 14421"/>
                  <a:gd name="connsiteX9" fmla="*/ 3801 w 10209"/>
                  <a:gd name="connsiteY9" fmla="*/ 32 h 14421"/>
                  <a:gd name="connsiteX10" fmla="*/ 3801 w 10209"/>
                  <a:gd name="connsiteY10" fmla="*/ 5655 h 14421"/>
                  <a:gd name="connsiteX11" fmla="*/ 7234 w 10209"/>
                  <a:gd name="connsiteY11" fmla="*/ 5686 h 14421"/>
                  <a:gd name="connsiteX12" fmla="*/ 7202 w 10209"/>
                  <a:gd name="connsiteY12" fmla="*/ 0 h 14421"/>
                  <a:gd name="connsiteX0" fmla="*/ 7202 w 10209"/>
                  <a:gd name="connsiteY0" fmla="*/ 0 h 14453"/>
                  <a:gd name="connsiteX1" fmla="*/ 10108 w 10209"/>
                  <a:gd name="connsiteY1" fmla="*/ 32 h 14453"/>
                  <a:gd name="connsiteX2" fmla="*/ 10207 w 10209"/>
                  <a:gd name="connsiteY2" fmla="*/ 8752 h 14453"/>
                  <a:gd name="connsiteX3" fmla="*/ 7212 w 10209"/>
                  <a:gd name="connsiteY3" fmla="*/ 8663 h 14453"/>
                  <a:gd name="connsiteX4" fmla="*/ 7312 w 10209"/>
                  <a:gd name="connsiteY4" fmla="*/ 14421 h 14453"/>
                  <a:gd name="connsiteX5" fmla="*/ 3712 w 10209"/>
                  <a:gd name="connsiteY5" fmla="*/ 14453 h 14453"/>
                  <a:gd name="connsiteX6" fmla="*/ 3722 w 10209"/>
                  <a:gd name="connsiteY6" fmla="*/ 8543 h 14453"/>
                  <a:gd name="connsiteX7" fmla="*/ 0 w 10209"/>
                  <a:gd name="connsiteY7" fmla="*/ 8593 h 14453"/>
                  <a:gd name="connsiteX8" fmla="*/ 131 w 10209"/>
                  <a:gd name="connsiteY8" fmla="*/ 32 h 14453"/>
                  <a:gd name="connsiteX9" fmla="*/ 3801 w 10209"/>
                  <a:gd name="connsiteY9" fmla="*/ 32 h 14453"/>
                  <a:gd name="connsiteX10" fmla="*/ 3801 w 10209"/>
                  <a:gd name="connsiteY10" fmla="*/ 5655 h 14453"/>
                  <a:gd name="connsiteX11" fmla="*/ 7234 w 10209"/>
                  <a:gd name="connsiteY11" fmla="*/ 5686 h 14453"/>
                  <a:gd name="connsiteX12" fmla="*/ 7202 w 10209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312 w 10108"/>
                  <a:gd name="connsiteY4" fmla="*/ 14421 h 14453"/>
                  <a:gd name="connsiteX5" fmla="*/ 3712 w 10108"/>
                  <a:gd name="connsiteY5" fmla="*/ 14453 h 14453"/>
                  <a:gd name="connsiteX6" fmla="*/ 3722 w 10108"/>
                  <a:gd name="connsiteY6" fmla="*/ 8543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181 w 10108"/>
                  <a:gd name="connsiteY4" fmla="*/ 14389 h 14453"/>
                  <a:gd name="connsiteX5" fmla="*/ 3712 w 10108"/>
                  <a:gd name="connsiteY5" fmla="*/ 14453 h 14453"/>
                  <a:gd name="connsiteX6" fmla="*/ 3722 w 10108"/>
                  <a:gd name="connsiteY6" fmla="*/ 8543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202 w 10108"/>
                  <a:gd name="connsiteY0" fmla="*/ 0 h 14453"/>
                  <a:gd name="connsiteX1" fmla="*/ 10108 w 10108"/>
                  <a:gd name="connsiteY1" fmla="*/ 32 h 14453"/>
                  <a:gd name="connsiteX2" fmla="*/ 10043 w 10108"/>
                  <a:gd name="connsiteY2" fmla="*/ 8465 h 14453"/>
                  <a:gd name="connsiteX3" fmla="*/ 7212 w 10108"/>
                  <a:gd name="connsiteY3" fmla="*/ 8663 h 14453"/>
                  <a:gd name="connsiteX4" fmla="*/ 7181 w 10108"/>
                  <a:gd name="connsiteY4" fmla="*/ 14389 h 14453"/>
                  <a:gd name="connsiteX5" fmla="*/ 3712 w 10108"/>
                  <a:gd name="connsiteY5" fmla="*/ 14453 h 14453"/>
                  <a:gd name="connsiteX6" fmla="*/ 3526 w 10108"/>
                  <a:gd name="connsiteY6" fmla="*/ 8351 h 14453"/>
                  <a:gd name="connsiteX7" fmla="*/ 0 w 10108"/>
                  <a:gd name="connsiteY7" fmla="*/ 8593 h 14453"/>
                  <a:gd name="connsiteX8" fmla="*/ 131 w 10108"/>
                  <a:gd name="connsiteY8" fmla="*/ 32 h 14453"/>
                  <a:gd name="connsiteX9" fmla="*/ 3801 w 10108"/>
                  <a:gd name="connsiteY9" fmla="*/ 32 h 14453"/>
                  <a:gd name="connsiteX10" fmla="*/ 3801 w 10108"/>
                  <a:gd name="connsiteY10" fmla="*/ 5655 h 14453"/>
                  <a:gd name="connsiteX11" fmla="*/ 7234 w 10108"/>
                  <a:gd name="connsiteY11" fmla="*/ 5686 h 14453"/>
                  <a:gd name="connsiteX12" fmla="*/ 7202 w 10108"/>
                  <a:gd name="connsiteY12" fmla="*/ 0 h 14453"/>
                  <a:gd name="connsiteX0" fmla="*/ 7169 w 10075"/>
                  <a:gd name="connsiteY0" fmla="*/ 0 h 14453"/>
                  <a:gd name="connsiteX1" fmla="*/ 10075 w 10075"/>
                  <a:gd name="connsiteY1" fmla="*/ 32 h 14453"/>
                  <a:gd name="connsiteX2" fmla="*/ 10010 w 10075"/>
                  <a:gd name="connsiteY2" fmla="*/ 8465 h 14453"/>
                  <a:gd name="connsiteX3" fmla="*/ 7179 w 10075"/>
                  <a:gd name="connsiteY3" fmla="*/ 8663 h 14453"/>
                  <a:gd name="connsiteX4" fmla="*/ 7148 w 10075"/>
                  <a:gd name="connsiteY4" fmla="*/ 14389 h 14453"/>
                  <a:gd name="connsiteX5" fmla="*/ 3679 w 10075"/>
                  <a:gd name="connsiteY5" fmla="*/ 14453 h 14453"/>
                  <a:gd name="connsiteX6" fmla="*/ 3493 w 10075"/>
                  <a:gd name="connsiteY6" fmla="*/ 8351 h 14453"/>
                  <a:gd name="connsiteX7" fmla="*/ 0 w 10075"/>
                  <a:gd name="connsiteY7" fmla="*/ 8338 h 14453"/>
                  <a:gd name="connsiteX8" fmla="*/ 98 w 10075"/>
                  <a:gd name="connsiteY8" fmla="*/ 32 h 14453"/>
                  <a:gd name="connsiteX9" fmla="*/ 3768 w 10075"/>
                  <a:gd name="connsiteY9" fmla="*/ 32 h 14453"/>
                  <a:gd name="connsiteX10" fmla="*/ 3768 w 10075"/>
                  <a:gd name="connsiteY10" fmla="*/ 5655 h 14453"/>
                  <a:gd name="connsiteX11" fmla="*/ 7201 w 10075"/>
                  <a:gd name="connsiteY11" fmla="*/ 5686 h 14453"/>
                  <a:gd name="connsiteX12" fmla="*/ 7169 w 10075"/>
                  <a:gd name="connsiteY12" fmla="*/ 0 h 14453"/>
                  <a:gd name="connsiteX0" fmla="*/ 7169 w 10111"/>
                  <a:gd name="connsiteY0" fmla="*/ 0 h 14453"/>
                  <a:gd name="connsiteX1" fmla="*/ 10075 w 10111"/>
                  <a:gd name="connsiteY1" fmla="*/ 32 h 14453"/>
                  <a:gd name="connsiteX2" fmla="*/ 10108 w 10111"/>
                  <a:gd name="connsiteY2" fmla="*/ 8657 h 14453"/>
                  <a:gd name="connsiteX3" fmla="*/ 7179 w 10111"/>
                  <a:gd name="connsiteY3" fmla="*/ 8663 h 14453"/>
                  <a:gd name="connsiteX4" fmla="*/ 7148 w 10111"/>
                  <a:gd name="connsiteY4" fmla="*/ 14389 h 14453"/>
                  <a:gd name="connsiteX5" fmla="*/ 3679 w 10111"/>
                  <a:gd name="connsiteY5" fmla="*/ 14453 h 14453"/>
                  <a:gd name="connsiteX6" fmla="*/ 3493 w 10111"/>
                  <a:gd name="connsiteY6" fmla="*/ 8351 h 14453"/>
                  <a:gd name="connsiteX7" fmla="*/ 0 w 10111"/>
                  <a:gd name="connsiteY7" fmla="*/ 8338 h 14453"/>
                  <a:gd name="connsiteX8" fmla="*/ 98 w 10111"/>
                  <a:gd name="connsiteY8" fmla="*/ 32 h 14453"/>
                  <a:gd name="connsiteX9" fmla="*/ 3768 w 10111"/>
                  <a:gd name="connsiteY9" fmla="*/ 32 h 14453"/>
                  <a:gd name="connsiteX10" fmla="*/ 3768 w 10111"/>
                  <a:gd name="connsiteY10" fmla="*/ 5655 h 14453"/>
                  <a:gd name="connsiteX11" fmla="*/ 7201 w 10111"/>
                  <a:gd name="connsiteY11" fmla="*/ 5686 h 14453"/>
                  <a:gd name="connsiteX12" fmla="*/ 7169 w 10111"/>
                  <a:gd name="connsiteY12" fmla="*/ 0 h 14453"/>
                  <a:gd name="connsiteX0" fmla="*/ 7169 w 10111"/>
                  <a:gd name="connsiteY0" fmla="*/ 0 h 14421"/>
                  <a:gd name="connsiteX1" fmla="*/ 10075 w 10111"/>
                  <a:gd name="connsiteY1" fmla="*/ 32 h 14421"/>
                  <a:gd name="connsiteX2" fmla="*/ 10108 w 10111"/>
                  <a:gd name="connsiteY2" fmla="*/ 8657 h 14421"/>
                  <a:gd name="connsiteX3" fmla="*/ 7179 w 10111"/>
                  <a:gd name="connsiteY3" fmla="*/ 8663 h 14421"/>
                  <a:gd name="connsiteX4" fmla="*/ 7148 w 10111"/>
                  <a:gd name="connsiteY4" fmla="*/ 14389 h 14421"/>
                  <a:gd name="connsiteX5" fmla="*/ 3483 w 10111"/>
                  <a:gd name="connsiteY5" fmla="*/ 14421 h 14421"/>
                  <a:gd name="connsiteX6" fmla="*/ 3493 w 10111"/>
                  <a:gd name="connsiteY6" fmla="*/ 8351 h 14421"/>
                  <a:gd name="connsiteX7" fmla="*/ 0 w 10111"/>
                  <a:gd name="connsiteY7" fmla="*/ 8338 h 14421"/>
                  <a:gd name="connsiteX8" fmla="*/ 98 w 10111"/>
                  <a:gd name="connsiteY8" fmla="*/ 32 h 14421"/>
                  <a:gd name="connsiteX9" fmla="*/ 3768 w 10111"/>
                  <a:gd name="connsiteY9" fmla="*/ 32 h 14421"/>
                  <a:gd name="connsiteX10" fmla="*/ 3768 w 10111"/>
                  <a:gd name="connsiteY10" fmla="*/ 5655 h 14421"/>
                  <a:gd name="connsiteX11" fmla="*/ 7201 w 10111"/>
                  <a:gd name="connsiteY11" fmla="*/ 5686 h 14421"/>
                  <a:gd name="connsiteX12" fmla="*/ 7169 w 10111"/>
                  <a:gd name="connsiteY12" fmla="*/ 0 h 1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111" h="14421" fill="none" extrusionOk="0">
                    <a:moveTo>
                      <a:pt x="7169" y="0"/>
                    </a:moveTo>
                    <a:lnTo>
                      <a:pt x="10075" y="32"/>
                    </a:lnTo>
                    <a:cubicBezTo>
                      <a:pt x="10053" y="2907"/>
                      <a:pt x="10130" y="5782"/>
                      <a:pt x="10108" y="8657"/>
                    </a:cubicBezTo>
                    <a:cubicBezTo>
                      <a:pt x="8210" y="8641"/>
                      <a:pt x="10032" y="8675"/>
                      <a:pt x="7179" y="8663"/>
                    </a:cubicBezTo>
                    <a:cubicBezTo>
                      <a:pt x="7206" y="10215"/>
                      <a:pt x="7164" y="12217"/>
                      <a:pt x="7148" y="14389"/>
                    </a:cubicBezTo>
                    <a:lnTo>
                      <a:pt x="3483" y="14421"/>
                    </a:lnTo>
                    <a:cubicBezTo>
                      <a:pt x="3430" y="12334"/>
                      <a:pt x="3518" y="10610"/>
                      <a:pt x="3493" y="8351"/>
                    </a:cubicBezTo>
                    <a:lnTo>
                      <a:pt x="0" y="8338"/>
                    </a:lnTo>
                    <a:cubicBezTo>
                      <a:pt x="44" y="5484"/>
                      <a:pt x="54" y="2886"/>
                      <a:pt x="98" y="32"/>
                    </a:cubicBezTo>
                    <a:lnTo>
                      <a:pt x="3768" y="32"/>
                    </a:lnTo>
                    <a:cubicBezTo>
                      <a:pt x="3768" y="3492"/>
                      <a:pt x="3730" y="3911"/>
                      <a:pt x="3768" y="5655"/>
                    </a:cubicBezTo>
                    <a:cubicBezTo>
                      <a:pt x="5971" y="5709"/>
                      <a:pt x="5140" y="5681"/>
                      <a:pt x="7201" y="5686"/>
                    </a:cubicBezTo>
                    <a:cubicBezTo>
                      <a:pt x="7245" y="3982"/>
                      <a:pt x="7125" y="1704"/>
                      <a:pt x="71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EFE9CE"/>
                </a:solidFill>
                <a:prstDash val="solid"/>
                <a:miter lim="108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353;p35">
              <a:extLst>
                <a:ext uri="{FF2B5EF4-FFF2-40B4-BE49-F238E27FC236}">
                  <a16:creationId xmlns:a16="http://schemas.microsoft.com/office/drawing/2014/main" id="{FB457B68-4172-7519-4B2A-53A4AB17BBFF}"/>
                </a:ext>
              </a:extLst>
            </p:cNvPr>
            <p:cNvSpPr/>
            <p:nvPr/>
          </p:nvSpPr>
          <p:spPr>
            <a:xfrm>
              <a:off x="4429246" y="4251776"/>
              <a:ext cx="664649" cy="879086"/>
            </a:xfrm>
            <a:custGeom>
              <a:avLst/>
              <a:gdLst/>
              <a:ahLst/>
              <a:cxnLst/>
              <a:rect l="l" t="t" r="r" b="b"/>
              <a:pathLst>
                <a:path w="12242" h="15437" fill="none" extrusionOk="0">
                  <a:moveTo>
                    <a:pt x="12241" y="15437"/>
                  </a:moveTo>
                  <a:lnTo>
                    <a:pt x="1" y="15437"/>
                  </a:lnTo>
                  <a:lnTo>
                    <a:pt x="1" y="1"/>
                  </a:lnTo>
                  <a:lnTo>
                    <a:pt x="12241" y="1"/>
                  </a:lnTo>
                  <a:lnTo>
                    <a:pt x="12241" y="3097"/>
                  </a:lnTo>
                  <a:lnTo>
                    <a:pt x="3970" y="3097"/>
                  </a:lnTo>
                  <a:lnTo>
                    <a:pt x="3970" y="6071"/>
                  </a:lnTo>
                  <a:lnTo>
                    <a:pt x="10483" y="6071"/>
                  </a:lnTo>
                  <a:lnTo>
                    <a:pt x="10483" y="9156"/>
                  </a:lnTo>
                  <a:lnTo>
                    <a:pt x="3970" y="9156"/>
                  </a:lnTo>
                  <a:lnTo>
                    <a:pt x="3970" y="12352"/>
                  </a:lnTo>
                  <a:lnTo>
                    <a:pt x="12241" y="1235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0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252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C3AC1966-65AA-C479-7F32-9F3DD6C36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7B0BFCC9-150F-1F1B-E394-491599680B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917" y="287004"/>
            <a:ext cx="5944498" cy="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Target Pasar</a:t>
            </a:r>
            <a:endParaRPr sz="2800" dirty="0"/>
          </a:p>
        </p:txBody>
      </p:sp>
      <p:sp>
        <p:nvSpPr>
          <p:cNvPr id="431" name="Google Shape;431;p40">
            <a:extLst>
              <a:ext uri="{FF2B5EF4-FFF2-40B4-BE49-F238E27FC236}">
                <a16:creationId xmlns:a16="http://schemas.microsoft.com/office/drawing/2014/main" id="{EDE5EFE4-1272-1301-65A0-9D941E8A85C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02965" y="1711608"/>
            <a:ext cx="2891271" cy="363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sso One" panose="020B0604020202020204" charset="0"/>
              </a:rPr>
              <a:t>Penyelenggara Turnamen</a:t>
            </a:r>
            <a:endParaRPr dirty="0">
              <a:latin typeface="Russo One" panose="020B0604020202020204" charset="0"/>
            </a:endParaRPr>
          </a:p>
        </p:txBody>
      </p:sp>
      <p:sp>
        <p:nvSpPr>
          <p:cNvPr id="7" name="Google Shape;431;p40">
            <a:extLst>
              <a:ext uri="{FF2B5EF4-FFF2-40B4-BE49-F238E27FC236}">
                <a16:creationId xmlns:a16="http://schemas.microsoft.com/office/drawing/2014/main" id="{41833BB2-D501-0FD3-C702-54054A349368}"/>
              </a:ext>
            </a:extLst>
          </p:cNvPr>
          <p:cNvSpPr txBox="1">
            <a:spLocks/>
          </p:cNvSpPr>
          <p:nvPr/>
        </p:nvSpPr>
        <p:spPr>
          <a:xfrm>
            <a:off x="1802965" y="3026303"/>
            <a:ext cx="2891271" cy="3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ID" dirty="0" err="1">
                <a:latin typeface="Russo One" panose="020B0604020202020204" charset="0"/>
              </a:rPr>
              <a:t>Peserta</a:t>
            </a:r>
            <a:r>
              <a:rPr lang="en-ID" dirty="0">
                <a:latin typeface="Russo One" panose="020B0604020202020204" charset="0"/>
              </a:rPr>
              <a:t> </a:t>
            </a:r>
            <a:r>
              <a:rPr lang="en-ID" dirty="0" err="1">
                <a:latin typeface="Russo One" panose="020B0604020202020204" charset="0"/>
              </a:rPr>
              <a:t>Turnamen</a:t>
            </a:r>
            <a:endParaRPr lang="en-ID" dirty="0">
              <a:latin typeface="Russo One" panose="020B0604020202020204" charset="0"/>
            </a:endParaRPr>
          </a:p>
        </p:txBody>
      </p:sp>
      <p:sp>
        <p:nvSpPr>
          <p:cNvPr id="8" name="Google Shape;431;p40">
            <a:extLst>
              <a:ext uri="{FF2B5EF4-FFF2-40B4-BE49-F238E27FC236}">
                <a16:creationId xmlns:a16="http://schemas.microsoft.com/office/drawing/2014/main" id="{02062159-D411-133A-8A7C-FE99023262E6}"/>
              </a:ext>
            </a:extLst>
          </p:cNvPr>
          <p:cNvSpPr txBox="1">
            <a:spLocks/>
          </p:cNvSpPr>
          <p:nvPr/>
        </p:nvSpPr>
        <p:spPr>
          <a:xfrm>
            <a:off x="5895399" y="1466816"/>
            <a:ext cx="2891271" cy="85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nn-NO" dirty="0">
                <a:latin typeface="Russo One" panose="020B0604020202020204" charset="0"/>
              </a:rPr>
              <a:t>Penggemar &amp; penonton yang ingin mengikuti info turnamen</a:t>
            </a:r>
            <a:endParaRPr lang="en-ID" dirty="0">
              <a:latin typeface="Russo One" panose="020B0604020202020204" charset="0"/>
            </a:endParaRPr>
          </a:p>
        </p:txBody>
      </p:sp>
      <p:sp>
        <p:nvSpPr>
          <p:cNvPr id="10" name="Google Shape;431;p40">
            <a:extLst>
              <a:ext uri="{FF2B5EF4-FFF2-40B4-BE49-F238E27FC236}">
                <a16:creationId xmlns:a16="http://schemas.microsoft.com/office/drawing/2014/main" id="{98A4D52A-5F18-DAFF-9D18-B562430B7445}"/>
              </a:ext>
            </a:extLst>
          </p:cNvPr>
          <p:cNvSpPr txBox="1">
            <a:spLocks/>
          </p:cNvSpPr>
          <p:nvPr/>
        </p:nvSpPr>
        <p:spPr>
          <a:xfrm>
            <a:off x="5895399" y="2999511"/>
            <a:ext cx="2891271" cy="85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nn-NO" dirty="0">
                <a:latin typeface="Russo One" panose="020B0604020202020204" charset="0"/>
              </a:rPr>
              <a:t>Komunitas olahraga dan E-Sport</a:t>
            </a:r>
            <a:endParaRPr lang="en-ID" dirty="0">
              <a:latin typeface="Russo On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86B7DD-31A8-D2AE-4E32-3EF1A640F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279" y="1499380"/>
            <a:ext cx="808198" cy="78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7CDD8D-937B-0DE2-2FF3-7B9660F07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525" y="2795450"/>
            <a:ext cx="915706" cy="91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urnament, competition, esports icon - Download on Iconfinder">
            <a:extLst>
              <a:ext uri="{FF2B5EF4-FFF2-40B4-BE49-F238E27FC236}">
                <a16:creationId xmlns:a16="http://schemas.microsoft.com/office/drawing/2014/main" id="{61B2F111-F972-EE22-9A41-7C1B22A2A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71" y="1456781"/>
            <a:ext cx="873192" cy="87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ge 9 | Multi Sport Icon Pictures | Freepik">
            <a:extLst>
              <a:ext uri="{FF2B5EF4-FFF2-40B4-BE49-F238E27FC236}">
                <a16:creationId xmlns:a16="http://schemas.microsoft.com/office/drawing/2014/main" id="{91B35082-FA35-9F39-5275-890A78718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70" y="2738175"/>
            <a:ext cx="939794" cy="9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7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0" build="p"/>
      <p:bldP spid="7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>
            <a:spLocks noGrp="1"/>
          </p:cNvSpPr>
          <p:nvPr>
            <p:ph type="subTitle" idx="2"/>
          </p:nvPr>
        </p:nvSpPr>
        <p:spPr>
          <a:xfrm>
            <a:off x="2322660" y="1999135"/>
            <a:ext cx="2112180" cy="55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Jelajahi &amp; Mencari Turnamen</a:t>
            </a:r>
            <a:endParaRPr sz="1600" dirty="0"/>
          </a:p>
        </p:txBody>
      </p:sp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425700" y="340647"/>
            <a:ext cx="635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Fitur Website</a:t>
            </a:r>
            <a:endParaRPr b="0" dirty="0"/>
          </a:p>
        </p:txBody>
      </p:sp>
      <p:sp>
        <p:nvSpPr>
          <p:cNvPr id="374" name="Google Shape;374;p37"/>
          <p:cNvSpPr txBox="1">
            <a:spLocks noGrp="1"/>
          </p:cNvSpPr>
          <p:nvPr>
            <p:ph type="subTitle" idx="4"/>
          </p:nvPr>
        </p:nvSpPr>
        <p:spPr>
          <a:xfrm>
            <a:off x="292860" y="1999134"/>
            <a:ext cx="2029800" cy="981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Registrasi &amp; Login Pengguna</a:t>
            </a:r>
            <a:endParaRPr sz="1600" dirty="0"/>
          </a:p>
        </p:txBody>
      </p:sp>
      <p:sp>
        <p:nvSpPr>
          <p:cNvPr id="376" name="Google Shape;376;p37"/>
          <p:cNvSpPr txBox="1">
            <a:spLocks noGrp="1"/>
          </p:cNvSpPr>
          <p:nvPr>
            <p:ph type="subTitle" idx="6"/>
          </p:nvPr>
        </p:nvSpPr>
        <p:spPr>
          <a:xfrm>
            <a:off x="4352454" y="1999135"/>
            <a:ext cx="2029800" cy="769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Join &amp; Daftar Turnamen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1D97DA-119B-8EFE-FA7A-74A3DEEA789E}"/>
              </a:ext>
            </a:extLst>
          </p:cNvPr>
          <p:cNvGrpSpPr/>
          <p:nvPr/>
        </p:nvGrpSpPr>
        <p:grpSpPr>
          <a:xfrm>
            <a:off x="2932752" y="1189510"/>
            <a:ext cx="809616" cy="809616"/>
            <a:chOff x="2932752" y="1189510"/>
            <a:chExt cx="809616" cy="809616"/>
          </a:xfrm>
        </p:grpSpPr>
        <p:sp>
          <p:nvSpPr>
            <p:cNvPr id="378" name="Google Shape;378;p37"/>
            <p:cNvSpPr/>
            <p:nvPr/>
          </p:nvSpPr>
          <p:spPr>
            <a:xfrm>
              <a:off x="2932752" y="1189510"/>
              <a:ext cx="809616" cy="809616"/>
            </a:xfrm>
            <a:custGeom>
              <a:avLst/>
              <a:gdLst/>
              <a:ahLst/>
              <a:cxnLst/>
              <a:rect l="l" t="t" r="r" b="b"/>
              <a:pathLst>
                <a:path w="209068" h="209068" extrusionOk="0">
                  <a:moveTo>
                    <a:pt x="104582" y="0"/>
                  </a:moveTo>
                  <a:cubicBezTo>
                    <a:pt x="98989" y="16621"/>
                    <a:pt x="93511" y="24758"/>
                    <a:pt x="86334" y="24758"/>
                  </a:cubicBezTo>
                  <a:cubicBezTo>
                    <a:pt x="80388" y="24758"/>
                    <a:pt x="73276" y="19173"/>
                    <a:pt x="63965" y="8201"/>
                  </a:cubicBezTo>
                  <a:lnTo>
                    <a:pt x="63965" y="8201"/>
                  </a:lnTo>
                  <a:cubicBezTo>
                    <a:pt x="65853" y="28913"/>
                    <a:pt x="63100" y="38451"/>
                    <a:pt x="53132" y="38451"/>
                  </a:cubicBezTo>
                  <a:cubicBezTo>
                    <a:pt x="47823" y="38451"/>
                    <a:pt x="40469" y="35746"/>
                    <a:pt x="30680" y="30583"/>
                  </a:cubicBezTo>
                  <a:lnTo>
                    <a:pt x="30680" y="30583"/>
                  </a:lnTo>
                  <a:cubicBezTo>
                    <a:pt x="43582" y="55292"/>
                    <a:pt x="41006" y="64521"/>
                    <a:pt x="18956" y="64521"/>
                  </a:cubicBezTo>
                  <a:cubicBezTo>
                    <a:pt x="15779" y="64521"/>
                    <a:pt x="12198" y="64329"/>
                    <a:pt x="8201" y="63965"/>
                  </a:cubicBezTo>
                  <a:lnTo>
                    <a:pt x="8201" y="63965"/>
                  </a:lnTo>
                  <a:cubicBezTo>
                    <a:pt x="32417" y="84515"/>
                    <a:pt x="30391" y="94355"/>
                    <a:pt x="0" y="104582"/>
                  </a:cubicBezTo>
                  <a:cubicBezTo>
                    <a:pt x="30391" y="114809"/>
                    <a:pt x="32417" y="124553"/>
                    <a:pt x="8201" y="145296"/>
                  </a:cubicBezTo>
                  <a:cubicBezTo>
                    <a:pt x="12296" y="144910"/>
                    <a:pt x="15955" y="144707"/>
                    <a:pt x="19189" y="144707"/>
                  </a:cubicBezTo>
                  <a:cubicBezTo>
                    <a:pt x="41022" y="144707"/>
                    <a:pt x="43524" y="153947"/>
                    <a:pt x="30583" y="178484"/>
                  </a:cubicBezTo>
                  <a:cubicBezTo>
                    <a:pt x="40408" y="173354"/>
                    <a:pt x="47773" y="170660"/>
                    <a:pt x="53081" y="170660"/>
                  </a:cubicBezTo>
                  <a:cubicBezTo>
                    <a:pt x="63045" y="170660"/>
                    <a:pt x="65757" y="180157"/>
                    <a:pt x="63868" y="200867"/>
                  </a:cubicBezTo>
                  <a:cubicBezTo>
                    <a:pt x="73223" y="189895"/>
                    <a:pt x="80359" y="184310"/>
                    <a:pt x="86319" y="184310"/>
                  </a:cubicBezTo>
                  <a:cubicBezTo>
                    <a:pt x="93511" y="184310"/>
                    <a:pt x="98989" y="192447"/>
                    <a:pt x="104582" y="209068"/>
                  </a:cubicBezTo>
                  <a:cubicBezTo>
                    <a:pt x="110175" y="192447"/>
                    <a:pt x="115624" y="184310"/>
                    <a:pt x="122806" y="184310"/>
                  </a:cubicBezTo>
                  <a:cubicBezTo>
                    <a:pt x="128757" y="184310"/>
                    <a:pt x="135897" y="189895"/>
                    <a:pt x="145296" y="200867"/>
                  </a:cubicBezTo>
                  <a:cubicBezTo>
                    <a:pt x="143344" y="180157"/>
                    <a:pt x="146075" y="170660"/>
                    <a:pt x="156034" y="170660"/>
                  </a:cubicBezTo>
                  <a:cubicBezTo>
                    <a:pt x="161338" y="170660"/>
                    <a:pt x="168694" y="173354"/>
                    <a:pt x="178484" y="178484"/>
                  </a:cubicBezTo>
                  <a:cubicBezTo>
                    <a:pt x="165628" y="153947"/>
                    <a:pt x="168067" y="144707"/>
                    <a:pt x="189883" y="144707"/>
                  </a:cubicBezTo>
                  <a:cubicBezTo>
                    <a:pt x="193114" y="144707"/>
                    <a:pt x="196771" y="144910"/>
                    <a:pt x="200867" y="145296"/>
                  </a:cubicBezTo>
                  <a:cubicBezTo>
                    <a:pt x="176651" y="124553"/>
                    <a:pt x="178677" y="114809"/>
                    <a:pt x="209068" y="104582"/>
                  </a:cubicBezTo>
                  <a:cubicBezTo>
                    <a:pt x="178677" y="94355"/>
                    <a:pt x="176651" y="84515"/>
                    <a:pt x="200867" y="63965"/>
                  </a:cubicBezTo>
                  <a:lnTo>
                    <a:pt x="200867" y="63965"/>
                  </a:lnTo>
                  <a:cubicBezTo>
                    <a:pt x="196870" y="64329"/>
                    <a:pt x="193290" y="64521"/>
                    <a:pt x="190116" y="64521"/>
                  </a:cubicBezTo>
                  <a:cubicBezTo>
                    <a:pt x="168085" y="64521"/>
                    <a:pt x="165582" y="55292"/>
                    <a:pt x="178484" y="30583"/>
                  </a:cubicBezTo>
                  <a:lnTo>
                    <a:pt x="178484" y="30583"/>
                  </a:lnTo>
                  <a:cubicBezTo>
                    <a:pt x="168695" y="35746"/>
                    <a:pt x="161341" y="38451"/>
                    <a:pt x="156037" y="38451"/>
                  </a:cubicBezTo>
                  <a:cubicBezTo>
                    <a:pt x="146076" y="38451"/>
                    <a:pt x="143344" y="28913"/>
                    <a:pt x="145296" y="8201"/>
                  </a:cubicBezTo>
                  <a:lnTo>
                    <a:pt x="145296" y="8201"/>
                  </a:lnTo>
                  <a:cubicBezTo>
                    <a:pt x="135897" y="19173"/>
                    <a:pt x="128757" y="24758"/>
                    <a:pt x="122806" y="24758"/>
                  </a:cubicBezTo>
                  <a:cubicBezTo>
                    <a:pt x="115624" y="24758"/>
                    <a:pt x="110175" y="16621"/>
                    <a:pt x="10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3147896" y="1407437"/>
              <a:ext cx="379329" cy="373766"/>
            </a:xfrm>
            <a:custGeom>
              <a:avLst/>
              <a:gdLst/>
              <a:ahLst/>
              <a:cxnLst/>
              <a:rect l="l" t="t" r="r" b="b"/>
              <a:pathLst>
                <a:path w="12887" h="12698" extrusionOk="0">
                  <a:moveTo>
                    <a:pt x="7814" y="3309"/>
                  </a:moveTo>
                  <a:cubicBezTo>
                    <a:pt x="7782" y="3592"/>
                    <a:pt x="7782" y="3907"/>
                    <a:pt x="7814" y="4159"/>
                  </a:cubicBezTo>
                  <a:lnTo>
                    <a:pt x="4947" y="4159"/>
                  </a:lnTo>
                  <a:cubicBezTo>
                    <a:pt x="4978" y="3876"/>
                    <a:pt x="4978" y="3592"/>
                    <a:pt x="4947" y="3309"/>
                  </a:cubicBezTo>
                  <a:close/>
                  <a:moveTo>
                    <a:pt x="9830" y="788"/>
                  </a:moveTo>
                  <a:cubicBezTo>
                    <a:pt x="10082" y="788"/>
                    <a:pt x="10366" y="820"/>
                    <a:pt x="10618" y="946"/>
                  </a:cubicBezTo>
                  <a:cubicBezTo>
                    <a:pt x="11721" y="1481"/>
                    <a:pt x="12193" y="2678"/>
                    <a:pt x="11752" y="3718"/>
                  </a:cubicBezTo>
                  <a:cubicBezTo>
                    <a:pt x="11500" y="4254"/>
                    <a:pt x="11027" y="4695"/>
                    <a:pt x="10460" y="4884"/>
                  </a:cubicBezTo>
                  <a:cubicBezTo>
                    <a:pt x="10261" y="4950"/>
                    <a:pt x="10035" y="4990"/>
                    <a:pt x="9816" y="4990"/>
                  </a:cubicBezTo>
                  <a:cubicBezTo>
                    <a:pt x="9619" y="4990"/>
                    <a:pt x="9427" y="4958"/>
                    <a:pt x="9263" y="4884"/>
                  </a:cubicBezTo>
                  <a:cubicBezTo>
                    <a:pt x="9074" y="4821"/>
                    <a:pt x="8885" y="4663"/>
                    <a:pt x="8791" y="4474"/>
                  </a:cubicBezTo>
                  <a:cubicBezTo>
                    <a:pt x="8791" y="4411"/>
                    <a:pt x="8759" y="4380"/>
                    <a:pt x="8728" y="4348"/>
                  </a:cubicBezTo>
                  <a:cubicBezTo>
                    <a:pt x="8570" y="3970"/>
                    <a:pt x="8570" y="3561"/>
                    <a:pt x="8728" y="3183"/>
                  </a:cubicBezTo>
                  <a:cubicBezTo>
                    <a:pt x="8759" y="3151"/>
                    <a:pt x="8759" y="3120"/>
                    <a:pt x="8791" y="3088"/>
                  </a:cubicBezTo>
                  <a:cubicBezTo>
                    <a:pt x="8980" y="2710"/>
                    <a:pt x="9358" y="2521"/>
                    <a:pt x="9830" y="2521"/>
                  </a:cubicBezTo>
                  <a:cubicBezTo>
                    <a:pt x="9956" y="2521"/>
                    <a:pt x="10019" y="2552"/>
                    <a:pt x="10082" y="2615"/>
                  </a:cubicBezTo>
                  <a:cubicBezTo>
                    <a:pt x="10240" y="2773"/>
                    <a:pt x="10240" y="3025"/>
                    <a:pt x="10145" y="3183"/>
                  </a:cubicBezTo>
                  <a:cubicBezTo>
                    <a:pt x="10051" y="3309"/>
                    <a:pt x="9956" y="3340"/>
                    <a:pt x="9830" y="3340"/>
                  </a:cubicBezTo>
                  <a:cubicBezTo>
                    <a:pt x="9578" y="3340"/>
                    <a:pt x="9389" y="3561"/>
                    <a:pt x="9389" y="3781"/>
                  </a:cubicBezTo>
                  <a:cubicBezTo>
                    <a:pt x="9389" y="4033"/>
                    <a:pt x="9578" y="4222"/>
                    <a:pt x="9830" y="4222"/>
                  </a:cubicBezTo>
                  <a:cubicBezTo>
                    <a:pt x="10555" y="4222"/>
                    <a:pt x="11059" y="3655"/>
                    <a:pt x="11059" y="2962"/>
                  </a:cubicBezTo>
                  <a:cubicBezTo>
                    <a:pt x="11059" y="2395"/>
                    <a:pt x="10681" y="1891"/>
                    <a:pt x="10114" y="1733"/>
                  </a:cubicBezTo>
                  <a:cubicBezTo>
                    <a:pt x="10034" y="1721"/>
                    <a:pt x="9933" y="1712"/>
                    <a:pt x="9817" y="1712"/>
                  </a:cubicBezTo>
                  <a:cubicBezTo>
                    <a:pt x="9339" y="1712"/>
                    <a:pt x="8611" y="1861"/>
                    <a:pt x="8129" y="2521"/>
                  </a:cubicBezTo>
                  <a:lnTo>
                    <a:pt x="4600" y="2521"/>
                  </a:lnTo>
                  <a:cubicBezTo>
                    <a:pt x="4191" y="1985"/>
                    <a:pt x="3592" y="1702"/>
                    <a:pt x="2931" y="1702"/>
                  </a:cubicBezTo>
                  <a:cubicBezTo>
                    <a:pt x="2395" y="1702"/>
                    <a:pt x="1986" y="1985"/>
                    <a:pt x="1796" y="2458"/>
                  </a:cubicBezTo>
                  <a:cubicBezTo>
                    <a:pt x="1481" y="3246"/>
                    <a:pt x="1954" y="4191"/>
                    <a:pt x="2931" y="4191"/>
                  </a:cubicBezTo>
                  <a:cubicBezTo>
                    <a:pt x="3183" y="4191"/>
                    <a:pt x="3340" y="3970"/>
                    <a:pt x="3340" y="3750"/>
                  </a:cubicBezTo>
                  <a:cubicBezTo>
                    <a:pt x="3340" y="3498"/>
                    <a:pt x="3120" y="3309"/>
                    <a:pt x="2931" y="3309"/>
                  </a:cubicBezTo>
                  <a:cubicBezTo>
                    <a:pt x="2805" y="3309"/>
                    <a:pt x="2742" y="3277"/>
                    <a:pt x="2647" y="3246"/>
                  </a:cubicBezTo>
                  <a:cubicBezTo>
                    <a:pt x="2458" y="3057"/>
                    <a:pt x="2490" y="2615"/>
                    <a:pt x="2805" y="2521"/>
                  </a:cubicBezTo>
                  <a:cubicBezTo>
                    <a:pt x="2836" y="2513"/>
                    <a:pt x="2879" y="2509"/>
                    <a:pt x="2931" y="2509"/>
                  </a:cubicBezTo>
                  <a:cubicBezTo>
                    <a:pt x="3084" y="2509"/>
                    <a:pt x="3309" y="2545"/>
                    <a:pt x="3498" y="2615"/>
                  </a:cubicBezTo>
                  <a:cubicBezTo>
                    <a:pt x="3687" y="2678"/>
                    <a:pt x="3876" y="2836"/>
                    <a:pt x="3970" y="3025"/>
                  </a:cubicBezTo>
                  <a:cubicBezTo>
                    <a:pt x="3970" y="3088"/>
                    <a:pt x="4002" y="3120"/>
                    <a:pt x="4033" y="3151"/>
                  </a:cubicBezTo>
                  <a:cubicBezTo>
                    <a:pt x="4191" y="3498"/>
                    <a:pt x="4191" y="3939"/>
                    <a:pt x="4033" y="4285"/>
                  </a:cubicBezTo>
                  <a:cubicBezTo>
                    <a:pt x="4002" y="4348"/>
                    <a:pt x="4002" y="4380"/>
                    <a:pt x="3970" y="4411"/>
                  </a:cubicBezTo>
                  <a:cubicBezTo>
                    <a:pt x="3750" y="4726"/>
                    <a:pt x="3403" y="4978"/>
                    <a:pt x="2931" y="4978"/>
                  </a:cubicBezTo>
                  <a:cubicBezTo>
                    <a:pt x="1796" y="4978"/>
                    <a:pt x="851" y="4033"/>
                    <a:pt x="851" y="2899"/>
                  </a:cubicBezTo>
                  <a:cubicBezTo>
                    <a:pt x="851" y="1733"/>
                    <a:pt x="1765" y="851"/>
                    <a:pt x="2931" y="788"/>
                  </a:cubicBezTo>
                  <a:close/>
                  <a:moveTo>
                    <a:pt x="7751" y="4915"/>
                  </a:moveTo>
                  <a:lnTo>
                    <a:pt x="7751" y="10618"/>
                  </a:lnTo>
                  <a:cubicBezTo>
                    <a:pt x="7751" y="10838"/>
                    <a:pt x="7940" y="11027"/>
                    <a:pt x="8129" y="11027"/>
                  </a:cubicBezTo>
                  <a:cubicBezTo>
                    <a:pt x="8318" y="11027"/>
                    <a:pt x="8570" y="10838"/>
                    <a:pt x="8570" y="10618"/>
                  </a:cubicBezTo>
                  <a:lnTo>
                    <a:pt x="8570" y="5419"/>
                  </a:lnTo>
                  <a:cubicBezTo>
                    <a:pt x="8791" y="5577"/>
                    <a:pt x="9074" y="5671"/>
                    <a:pt x="9389" y="5766"/>
                  </a:cubicBezTo>
                  <a:lnTo>
                    <a:pt x="9389" y="11878"/>
                  </a:lnTo>
                  <a:lnTo>
                    <a:pt x="3372" y="11878"/>
                  </a:lnTo>
                  <a:lnTo>
                    <a:pt x="3372" y="5766"/>
                  </a:lnTo>
                  <a:cubicBezTo>
                    <a:pt x="3687" y="5734"/>
                    <a:pt x="3970" y="5608"/>
                    <a:pt x="4191" y="5419"/>
                  </a:cubicBezTo>
                  <a:lnTo>
                    <a:pt x="4191" y="10618"/>
                  </a:lnTo>
                  <a:cubicBezTo>
                    <a:pt x="4191" y="10838"/>
                    <a:pt x="4380" y="11027"/>
                    <a:pt x="4600" y="11027"/>
                  </a:cubicBezTo>
                  <a:cubicBezTo>
                    <a:pt x="4821" y="11027"/>
                    <a:pt x="5010" y="10838"/>
                    <a:pt x="5010" y="10618"/>
                  </a:cubicBezTo>
                  <a:lnTo>
                    <a:pt x="5010" y="4915"/>
                  </a:lnTo>
                  <a:lnTo>
                    <a:pt x="5861" y="4915"/>
                  </a:lnTo>
                  <a:lnTo>
                    <a:pt x="5861" y="10618"/>
                  </a:lnTo>
                  <a:cubicBezTo>
                    <a:pt x="5861" y="10838"/>
                    <a:pt x="6050" y="11027"/>
                    <a:pt x="6239" y="11027"/>
                  </a:cubicBezTo>
                  <a:cubicBezTo>
                    <a:pt x="6428" y="11027"/>
                    <a:pt x="6648" y="10838"/>
                    <a:pt x="6648" y="10618"/>
                  </a:cubicBezTo>
                  <a:lnTo>
                    <a:pt x="6648" y="4915"/>
                  </a:lnTo>
                  <a:close/>
                  <a:moveTo>
                    <a:pt x="2931" y="1"/>
                  </a:moveTo>
                  <a:cubicBezTo>
                    <a:pt x="1324" y="1"/>
                    <a:pt x="1" y="1324"/>
                    <a:pt x="1" y="2899"/>
                  </a:cubicBezTo>
                  <a:cubicBezTo>
                    <a:pt x="1" y="4348"/>
                    <a:pt x="1072" y="5514"/>
                    <a:pt x="2490" y="5766"/>
                  </a:cubicBezTo>
                  <a:lnTo>
                    <a:pt x="2490" y="12256"/>
                  </a:lnTo>
                  <a:cubicBezTo>
                    <a:pt x="2490" y="12508"/>
                    <a:pt x="2679" y="12697"/>
                    <a:pt x="2931" y="12697"/>
                  </a:cubicBezTo>
                  <a:lnTo>
                    <a:pt x="9830" y="12697"/>
                  </a:lnTo>
                  <a:cubicBezTo>
                    <a:pt x="10051" y="12697"/>
                    <a:pt x="10208" y="12508"/>
                    <a:pt x="10208" y="12256"/>
                  </a:cubicBezTo>
                  <a:lnTo>
                    <a:pt x="10208" y="5797"/>
                  </a:lnTo>
                  <a:cubicBezTo>
                    <a:pt x="10964" y="5671"/>
                    <a:pt x="11721" y="5293"/>
                    <a:pt x="12193" y="4537"/>
                  </a:cubicBezTo>
                  <a:cubicBezTo>
                    <a:pt x="12823" y="3718"/>
                    <a:pt x="12886" y="2678"/>
                    <a:pt x="12508" y="1796"/>
                  </a:cubicBezTo>
                  <a:cubicBezTo>
                    <a:pt x="12067" y="725"/>
                    <a:pt x="10996" y="1"/>
                    <a:pt x="9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D93BA84-0C7B-6735-D8AF-3D1DA2B50A6C}"/>
              </a:ext>
            </a:extLst>
          </p:cNvPr>
          <p:cNvGrpSpPr/>
          <p:nvPr/>
        </p:nvGrpSpPr>
        <p:grpSpPr>
          <a:xfrm>
            <a:off x="4962546" y="1189510"/>
            <a:ext cx="809616" cy="809616"/>
            <a:chOff x="4962546" y="1189510"/>
            <a:chExt cx="809616" cy="809616"/>
          </a:xfrm>
        </p:grpSpPr>
        <p:sp>
          <p:nvSpPr>
            <p:cNvPr id="379" name="Google Shape;379;p37"/>
            <p:cNvSpPr/>
            <p:nvPr/>
          </p:nvSpPr>
          <p:spPr>
            <a:xfrm>
              <a:off x="4962546" y="1189510"/>
              <a:ext cx="809616" cy="809616"/>
            </a:xfrm>
            <a:custGeom>
              <a:avLst/>
              <a:gdLst/>
              <a:ahLst/>
              <a:cxnLst/>
              <a:rect l="l" t="t" r="r" b="b"/>
              <a:pathLst>
                <a:path w="209068" h="209068" extrusionOk="0">
                  <a:moveTo>
                    <a:pt x="104582" y="0"/>
                  </a:moveTo>
                  <a:cubicBezTo>
                    <a:pt x="98989" y="16621"/>
                    <a:pt x="93511" y="24758"/>
                    <a:pt x="86334" y="24758"/>
                  </a:cubicBezTo>
                  <a:cubicBezTo>
                    <a:pt x="80388" y="24758"/>
                    <a:pt x="73276" y="19173"/>
                    <a:pt x="63965" y="8201"/>
                  </a:cubicBezTo>
                  <a:lnTo>
                    <a:pt x="63965" y="8201"/>
                  </a:lnTo>
                  <a:cubicBezTo>
                    <a:pt x="65853" y="28913"/>
                    <a:pt x="63100" y="38451"/>
                    <a:pt x="53132" y="38451"/>
                  </a:cubicBezTo>
                  <a:cubicBezTo>
                    <a:pt x="47823" y="38451"/>
                    <a:pt x="40469" y="35746"/>
                    <a:pt x="30680" y="30583"/>
                  </a:cubicBezTo>
                  <a:lnTo>
                    <a:pt x="30680" y="30583"/>
                  </a:lnTo>
                  <a:cubicBezTo>
                    <a:pt x="43582" y="55292"/>
                    <a:pt x="41006" y="64521"/>
                    <a:pt x="18956" y="64521"/>
                  </a:cubicBezTo>
                  <a:cubicBezTo>
                    <a:pt x="15779" y="64521"/>
                    <a:pt x="12198" y="64329"/>
                    <a:pt x="8201" y="63965"/>
                  </a:cubicBezTo>
                  <a:lnTo>
                    <a:pt x="8201" y="63965"/>
                  </a:lnTo>
                  <a:cubicBezTo>
                    <a:pt x="32417" y="84515"/>
                    <a:pt x="30391" y="94355"/>
                    <a:pt x="0" y="104582"/>
                  </a:cubicBezTo>
                  <a:cubicBezTo>
                    <a:pt x="30391" y="114809"/>
                    <a:pt x="32417" y="124553"/>
                    <a:pt x="8201" y="145296"/>
                  </a:cubicBezTo>
                  <a:cubicBezTo>
                    <a:pt x="12296" y="144910"/>
                    <a:pt x="15955" y="144707"/>
                    <a:pt x="19189" y="144707"/>
                  </a:cubicBezTo>
                  <a:cubicBezTo>
                    <a:pt x="41022" y="144707"/>
                    <a:pt x="43524" y="153947"/>
                    <a:pt x="30583" y="178484"/>
                  </a:cubicBezTo>
                  <a:cubicBezTo>
                    <a:pt x="40408" y="173354"/>
                    <a:pt x="47773" y="170660"/>
                    <a:pt x="53081" y="170660"/>
                  </a:cubicBezTo>
                  <a:cubicBezTo>
                    <a:pt x="63045" y="170660"/>
                    <a:pt x="65757" y="180157"/>
                    <a:pt x="63868" y="200867"/>
                  </a:cubicBezTo>
                  <a:cubicBezTo>
                    <a:pt x="73223" y="189895"/>
                    <a:pt x="80359" y="184310"/>
                    <a:pt x="86319" y="184310"/>
                  </a:cubicBezTo>
                  <a:cubicBezTo>
                    <a:pt x="93511" y="184310"/>
                    <a:pt x="98989" y="192447"/>
                    <a:pt x="104582" y="209068"/>
                  </a:cubicBezTo>
                  <a:cubicBezTo>
                    <a:pt x="110175" y="192447"/>
                    <a:pt x="115624" y="184310"/>
                    <a:pt x="122806" y="184310"/>
                  </a:cubicBezTo>
                  <a:cubicBezTo>
                    <a:pt x="128757" y="184310"/>
                    <a:pt x="135897" y="189895"/>
                    <a:pt x="145296" y="200867"/>
                  </a:cubicBezTo>
                  <a:cubicBezTo>
                    <a:pt x="143344" y="180157"/>
                    <a:pt x="146075" y="170660"/>
                    <a:pt x="156034" y="170660"/>
                  </a:cubicBezTo>
                  <a:cubicBezTo>
                    <a:pt x="161338" y="170660"/>
                    <a:pt x="168694" y="173354"/>
                    <a:pt x="178484" y="178484"/>
                  </a:cubicBezTo>
                  <a:cubicBezTo>
                    <a:pt x="165628" y="153947"/>
                    <a:pt x="168067" y="144707"/>
                    <a:pt x="189883" y="144707"/>
                  </a:cubicBezTo>
                  <a:cubicBezTo>
                    <a:pt x="193114" y="144707"/>
                    <a:pt x="196771" y="144910"/>
                    <a:pt x="200867" y="145296"/>
                  </a:cubicBezTo>
                  <a:cubicBezTo>
                    <a:pt x="176651" y="124553"/>
                    <a:pt x="178677" y="114809"/>
                    <a:pt x="209068" y="104582"/>
                  </a:cubicBezTo>
                  <a:cubicBezTo>
                    <a:pt x="178677" y="94355"/>
                    <a:pt x="176651" y="84515"/>
                    <a:pt x="200867" y="63965"/>
                  </a:cubicBezTo>
                  <a:lnTo>
                    <a:pt x="200867" y="63965"/>
                  </a:lnTo>
                  <a:cubicBezTo>
                    <a:pt x="196870" y="64329"/>
                    <a:pt x="193290" y="64521"/>
                    <a:pt x="190116" y="64521"/>
                  </a:cubicBezTo>
                  <a:cubicBezTo>
                    <a:pt x="168085" y="64521"/>
                    <a:pt x="165582" y="55292"/>
                    <a:pt x="178484" y="30583"/>
                  </a:cubicBezTo>
                  <a:lnTo>
                    <a:pt x="178484" y="30583"/>
                  </a:lnTo>
                  <a:cubicBezTo>
                    <a:pt x="168695" y="35746"/>
                    <a:pt x="161341" y="38451"/>
                    <a:pt x="156037" y="38451"/>
                  </a:cubicBezTo>
                  <a:cubicBezTo>
                    <a:pt x="146076" y="38451"/>
                    <a:pt x="143344" y="28913"/>
                    <a:pt x="145296" y="8201"/>
                  </a:cubicBezTo>
                  <a:lnTo>
                    <a:pt x="145296" y="8201"/>
                  </a:lnTo>
                  <a:cubicBezTo>
                    <a:pt x="135897" y="19173"/>
                    <a:pt x="128757" y="24758"/>
                    <a:pt x="122806" y="24758"/>
                  </a:cubicBezTo>
                  <a:cubicBezTo>
                    <a:pt x="115624" y="24758"/>
                    <a:pt x="110175" y="16621"/>
                    <a:pt x="10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5180471" y="1407450"/>
              <a:ext cx="373766" cy="373736"/>
            </a:xfrm>
            <a:custGeom>
              <a:avLst/>
              <a:gdLst/>
              <a:ahLst/>
              <a:cxnLst/>
              <a:rect l="l" t="t" r="r" b="b"/>
              <a:pathLst>
                <a:path w="12698" h="12697" extrusionOk="0">
                  <a:moveTo>
                    <a:pt x="11784" y="970"/>
                  </a:moveTo>
                  <a:lnTo>
                    <a:pt x="11784" y="2577"/>
                  </a:lnTo>
                  <a:lnTo>
                    <a:pt x="5168" y="4026"/>
                  </a:lnTo>
                  <a:lnTo>
                    <a:pt x="5168" y="2420"/>
                  </a:lnTo>
                  <a:lnTo>
                    <a:pt x="11784" y="970"/>
                  </a:lnTo>
                  <a:close/>
                  <a:moveTo>
                    <a:pt x="10115" y="7741"/>
                  </a:moveTo>
                  <a:cubicBezTo>
                    <a:pt x="10982" y="7741"/>
                    <a:pt x="11784" y="8286"/>
                    <a:pt x="11784" y="8973"/>
                  </a:cubicBezTo>
                  <a:cubicBezTo>
                    <a:pt x="11784" y="9666"/>
                    <a:pt x="11027" y="10201"/>
                    <a:pt x="10145" y="10201"/>
                  </a:cubicBezTo>
                  <a:cubicBezTo>
                    <a:pt x="9358" y="10201"/>
                    <a:pt x="8665" y="9792"/>
                    <a:pt x="8507" y="9225"/>
                  </a:cubicBezTo>
                  <a:cubicBezTo>
                    <a:pt x="8350" y="8689"/>
                    <a:pt x="8728" y="8154"/>
                    <a:pt x="9263" y="7933"/>
                  </a:cubicBezTo>
                  <a:cubicBezTo>
                    <a:pt x="9537" y="7800"/>
                    <a:pt x="9829" y="7741"/>
                    <a:pt x="10115" y="7741"/>
                  </a:cubicBezTo>
                  <a:close/>
                  <a:moveTo>
                    <a:pt x="2665" y="9393"/>
                  </a:moveTo>
                  <a:cubicBezTo>
                    <a:pt x="3537" y="9393"/>
                    <a:pt x="4348" y="9928"/>
                    <a:pt x="4348" y="10642"/>
                  </a:cubicBezTo>
                  <a:cubicBezTo>
                    <a:pt x="4348" y="11304"/>
                    <a:pt x="3592" y="11871"/>
                    <a:pt x="2679" y="11871"/>
                  </a:cubicBezTo>
                  <a:cubicBezTo>
                    <a:pt x="1891" y="11871"/>
                    <a:pt x="1229" y="11430"/>
                    <a:pt x="1072" y="10894"/>
                  </a:cubicBezTo>
                  <a:cubicBezTo>
                    <a:pt x="914" y="10327"/>
                    <a:pt x="1261" y="9823"/>
                    <a:pt x="1828" y="9571"/>
                  </a:cubicBezTo>
                  <a:cubicBezTo>
                    <a:pt x="2097" y="9448"/>
                    <a:pt x="2384" y="9393"/>
                    <a:pt x="2665" y="9393"/>
                  </a:cubicBezTo>
                  <a:close/>
                  <a:moveTo>
                    <a:pt x="12242" y="1"/>
                  </a:moveTo>
                  <a:cubicBezTo>
                    <a:pt x="12197" y="1"/>
                    <a:pt x="12149" y="9"/>
                    <a:pt x="12099" y="25"/>
                  </a:cubicBezTo>
                  <a:lnTo>
                    <a:pt x="4663" y="1664"/>
                  </a:lnTo>
                  <a:cubicBezTo>
                    <a:pt x="4474" y="1695"/>
                    <a:pt x="4348" y="1853"/>
                    <a:pt x="4348" y="2073"/>
                  </a:cubicBezTo>
                  <a:lnTo>
                    <a:pt x="4348" y="9067"/>
                  </a:lnTo>
                  <a:cubicBezTo>
                    <a:pt x="3876" y="8721"/>
                    <a:pt x="3277" y="8563"/>
                    <a:pt x="2679" y="8563"/>
                  </a:cubicBezTo>
                  <a:cubicBezTo>
                    <a:pt x="1481" y="8563"/>
                    <a:pt x="536" y="9256"/>
                    <a:pt x="284" y="10138"/>
                  </a:cubicBezTo>
                  <a:cubicBezTo>
                    <a:pt x="1" y="11084"/>
                    <a:pt x="568" y="12060"/>
                    <a:pt x="1670" y="12501"/>
                  </a:cubicBezTo>
                  <a:cubicBezTo>
                    <a:pt x="1997" y="12634"/>
                    <a:pt x="2349" y="12697"/>
                    <a:pt x="2700" y="12697"/>
                  </a:cubicBezTo>
                  <a:cubicBezTo>
                    <a:pt x="3600" y="12697"/>
                    <a:pt x="4494" y="12281"/>
                    <a:pt x="4947" y="11556"/>
                  </a:cubicBezTo>
                  <a:cubicBezTo>
                    <a:pt x="5104" y="11273"/>
                    <a:pt x="5199" y="10957"/>
                    <a:pt x="5199" y="10611"/>
                  </a:cubicBezTo>
                  <a:lnTo>
                    <a:pt x="5199" y="4909"/>
                  </a:lnTo>
                  <a:lnTo>
                    <a:pt x="11815" y="3428"/>
                  </a:lnTo>
                  <a:lnTo>
                    <a:pt x="11815" y="7460"/>
                  </a:lnTo>
                  <a:cubicBezTo>
                    <a:pt x="11342" y="7114"/>
                    <a:pt x="10775" y="6956"/>
                    <a:pt x="10177" y="6956"/>
                  </a:cubicBezTo>
                  <a:cubicBezTo>
                    <a:pt x="8948" y="6956"/>
                    <a:pt x="8003" y="7649"/>
                    <a:pt x="7782" y="8532"/>
                  </a:cubicBezTo>
                  <a:cubicBezTo>
                    <a:pt x="7499" y="9477"/>
                    <a:pt x="8034" y="10453"/>
                    <a:pt x="9137" y="10894"/>
                  </a:cubicBezTo>
                  <a:cubicBezTo>
                    <a:pt x="9470" y="11017"/>
                    <a:pt x="9823" y="11076"/>
                    <a:pt x="10172" y="11076"/>
                  </a:cubicBezTo>
                  <a:cubicBezTo>
                    <a:pt x="11077" y="11076"/>
                    <a:pt x="11959" y="10677"/>
                    <a:pt x="12414" y="9949"/>
                  </a:cubicBezTo>
                  <a:cubicBezTo>
                    <a:pt x="12571" y="9666"/>
                    <a:pt x="12697" y="9351"/>
                    <a:pt x="12697" y="8973"/>
                  </a:cubicBezTo>
                  <a:cubicBezTo>
                    <a:pt x="12603" y="8941"/>
                    <a:pt x="12603" y="403"/>
                    <a:pt x="12603" y="403"/>
                  </a:cubicBezTo>
                  <a:cubicBezTo>
                    <a:pt x="12603" y="170"/>
                    <a:pt x="12453" y="1"/>
                    <a:pt x="12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54C501-5126-FCE6-673F-CBDB0B11490B}"/>
              </a:ext>
            </a:extLst>
          </p:cNvPr>
          <p:cNvGrpSpPr/>
          <p:nvPr/>
        </p:nvGrpSpPr>
        <p:grpSpPr>
          <a:xfrm>
            <a:off x="902952" y="1189510"/>
            <a:ext cx="809616" cy="809616"/>
            <a:chOff x="902952" y="1189510"/>
            <a:chExt cx="809616" cy="809616"/>
          </a:xfrm>
        </p:grpSpPr>
        <p:sp>
          <p:nvSpPr>
            <p:cNvPr id="377" name="Google Shape;377;p37"/>
            <p:cNvSpPr/>
            <p:nvPr/>
          </p:nvSpPr>
          <p:spPr>
            <a:xfrm>
              <a:off x="902952" y="1189510"/>
              <a:ext cx="809616" cy="809616"/>
            </a:xfrm>
            <a:custGeom>
              <a:avLst/>
              <a:gdLst/>
              <a:ahLst/>
              <a:cxnLst/>
              <a:rect l="l" t="t" r="r" b="b"/>
              <a:pathLst>
                <a:path w="209068" h="209068" extrusionOk="0">
                  <a:moveTo>
                    <a:pt x="104582" y="0"/>
                  </a:moveTo>
                  <a:cubicBezTo>
                    <a:pt x="98989" y="16621"/>
                    <a:pt x="93511" y="24758"/>
                    <a:pt x="86334" y="24758"/>
                  </a:cubicBezTo>
                  <a:cubicBezTo>
                    <a:pt x="80388" y="24758"/>
                    <a:pt x="73276" y="19173"/>
                    <a:pt x="63965" y="8201"/>
                  </a:cubicBezTo>
                  <a:lnTo>
                    <a:pt x="63965" y="8201"/>
                  </a:lnTo>
                  <a:cubicBezTo>
                    <a:pt x="65853" y="28913"/>
                    <a:pt x="63100" y="38451"/>
                    <a:pt x="53132" y="38451"/>
                  </a:cubicBezTo>
                  <a:cubicBezTo>
                    <a:pt x="47823" y="38451"/>
                    <a:pt x="40469" y="35746"/>
                    <a:pt x="30680" y="30583"/>
                  </a:cubicBezTo>
                  <a:lnTo>
                    <a:pt x="30680" y="30583"/>
                  </a:lnTo>
                  <a:cubicBezTo>
                    <a:pt x="43582" y="55292"/>
                    <a:pt x="41006" y="64521"/>
                    <a:pt x="18956" y="64521"/>
                  </a:cubicBezTo>
                  <a:cubicBezTo>
                    <a:pt x="15779" y="64521"/>
                    <a:pt x="12198" y="64329"/>
                    <a:pt x="8201" y="63965"/>
                  </a:cubicBezTo>
                  <a:lnTo>
                    <a:pt x="8201" y="63965"/>
                  </a:lnTo>
                  <a:cubicBezTo>
                    <a:pt x="32417" y="84515"/>
                    <a:pt x="30391" y="94355"/>
                    <a:pt x="0" y="104582"/>
                  </a:cubicBezTo>
                  <a:cubicBezTo>
                    <a:pt x="30391" y="114809"/>
                    <a:pt x="32417" y="124553"/>
                    <a:pt x="8201" y="145296"/>
                  </a:cubicBezTo>
                  <a:cubicBezTo>
                    <a:pt x="12296" y="144910"/>
                    <a:pt x="15955" y="144707"/>
                    <a:pt x="19189" y="144707"/>
                  </a:cubicBezTo>
                  <a:cubicBezTo>
                    <a:pt x="41022" y="144707"/>
                    <a:pt x="43524" y="153947"/>
                    <a:pt x="30583" y="178484"/>
                  </a:cubicBezTo>
                  <a:cubicBezTo>
                    <a:pt x="40408" y="173354"/>
                    <a:pt x="47773" y="170660"/>
                    <a:pt x="53081" y="170660"/>
                  </a:cubicBezTo>
                  <a:cubicBezTo>
                    <a:pt x="63045" y="170660"/>
                    <a:pt x="65757" y="180157"/>
                    <a:pt x="63868" y="200867"/>
                  </a:cubicBezTo>
                  <a:cubicBezTo>
                    <a:pt x="73223" y="189895"/>
                    <a:pt x="80359" y="184310"/>
                    <a:pt x="86319" y="184310"/>
                  </a:cubicBezTo>
                  <a:cubicBezTo>
                    <a:pt x="93511" y="184310"/>
                    <a:pt x="98989" y="192447"/>
                    <a:pt x="104582" y="209068"/>
                  </a:cubicBezTo>
                  <a:cubicBezTo>
                    <a:pt x="110175" y="192447"/>
                    <a:pt x="115624" y="184310"/>
                    <a:pt x="122806" y="184310"/>
                  </a:cubicBezTo>
                  <a:cubicBezTo>
                    <a:pt x="128757" y="184310"/>
                    <a:pt x="135897" y="189895"/>
                    <a:pt x="145296" y="200867"/>
                  </a:cubicBezTo>
                  <a:cubicBezTo>
                    <a:pt x="143344" y="180157"/>
                    <a:pt x="146075" y="170660"/>
                    <a:pt x="156034" y="170660"/>
                  </a:cubicBezTo>
                  <a:cubicBezTo>
                    <a:pt x="161338" y="170660"/>
                    <a:pt x="168694" y="173354"/>
                    <a:pt x="178484" y="178484"/>
                  </a:cubicBezTo>
                  <a:cubicBezTo>
                    <a:pt x="165628" y="153947"/>
                    <a:pt x="168067" y="144707"/>
                    <a:pt x="189883" y="144707"/>
                  </a:cubicBezTo>
                  <a:cubicBezTo>
                    <a:pt x="193114" y="144707"/>
                    <a:pt x="196771" y="144910"/>
                    <a:pt x="200867" y="145296"/>
                  </a:cubicBezTo>
                  <a:cubicBezTo>
                    <a:pt x="176651" y="124553"/>
                    <a:pt x="178677" y="114809"/>
                    <a:pt x="209068" y="104582"/>
                  </a:cubicBezTo>
                  <a:cubicBezTo>
                    <a:pt x="178677" y="94355"/>
                    <a:pt x="176651" y="84515"/>
                    <a:pt x="200867" y="63965"/>
                  </a:cubicBezTo>
                  <a:lnTo>
                    <a:pt x="200867" y="63965"/>
                  </a:lnTo>
                  <a:cubicBezTo>
                    <a:pt x="196870" y="64329"/>
                    <a:pt x="193290" y="64521"/>
                    <a:pt x="190116" y="64521"/>
                  </a:cubicBezTo>
                  <a:cubicBezTo>
                    <a:pt x="168085" y="64521"/>
                    <a:pt x="165582" y="55292"/>
                    <a:pt x="178484" y="30583"/>
                  </a:cubicBezTo>
                  <a:lnTo>
                    <a:pt x="178484" y="30583"/>
                  </a:lnTo>
                  <a:cubicBezTo>
                    <a:pt x="168695" y="35746"/>
                    <a:pt x="161341" y="38451"/>
                    <a:pt x="156037" y="38451"/>
                  </a:cubicBezTo>
                  <a:cubicBezTo>
                    <a:pt x="146076" y="38451"/>
                    <a:pt x="143344" y="28913"/>
                    <a:pt x="145296" y="8201"/>
                  </a:cubicBezTo>
                  <a:lnTo>
                    <a:pt x="145296" y="8201"/>
                  </a:lnTo>
                  <a:cubicBezTo>
                    <a:pt x="135897" y="19173"/>
                    <a:pt x="128757" y="24758"/>
                    <a:pt x="122806" y="24758"/>
                  </a:cubicBezTo>
                  <a:cubicBezTo>
                    <a:pt x="115624" y="24758"/>
                    <a:pt x="110175" y="16621"/>
                    <a:pt x="10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37"/>
            <p:cNvGrpSpPr/>
            <p:nvPr/>
          </p:nvGrpSpPr>
          <p:grpSpPr>
            <a:xfrm>
              <a:off x="1119964" y="1452130"/>
              <a:ext cx="375591" cy="374060"/>
              <a:chOff x="-42062025" y="2316000"/>
              <a:chExt cx="319000" cy="317700"/>
            </a:xfrm>
          </p:grpSpPr>
          <p:sp>
            <p:nvSpPr>
              <p:cNvPr id="383" name="Google Shape;383;p37"/>
              <p:cNvSpPr/>
              <p:nvPr/>
            </p:nvSpPr>
            <p:spPr>
              <a:xfrm>
                <a:off x="-41965150" y="2477075"/>
                <a:ext cx="124475" cy="112675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4507" extrusionOk="0">
                    <a:moveTo>
                      <a:pt x="2521" y="1371"/>
                    </a:moveTo>
                    <a:lnTo>
                      <a:pt x="2773" y="1812"/>
                    </a:lnTo>
                    <a:cubicBezTo>
                      <a:pt x="2836" y="1938"/>
                      <a:pt x="2931" y="2001"/>
                      <a:pt x="3088" y="2064"/>
                    </a:cubicBezTo>
                    <a:lnTo>
                      <a:pt x="3592" y="2127"/>
                    </a:lnTo>
                    <a:lnTo>
                      <a:pt x="3151" y="2473"/>
                    </a:lnTo>
                    <a:cubicBezTo>
                      <a:pt x="3088" y="2568"/>
                      <a:pt x="2994" y="2725"/>
                      <a:pt x="3057" y="2851"/>
                    </a:cubicBezTo>
                    <a:lnTo>
                      <a:pt x="3120" y="3355"/>
                    </a:lnTo>
                    <a:lnTo>
                      <a:pt x="2679" y="3103"/>
                    </a:lnTo>
                    <a:cubicBezTo>
                      <a:pt x="2631" y="3072"/>
                      <a:pt x="2568" y="3056"/>
                      <a:pt x="2501" y="3056"/>
                    </a:cubicBezTo>
                    <a:cubicBezTo>
                      <a:pt x="2434" y="3056"/>
                      <a:pt x="2364" y="3072"/>
                      <a:pt x="2301" y="3103"/>
                    </a:cubicBezTo>
                    <a:lnTo>
                      <a:pt x="1860" y="3355"/>
                    </a:lnTo>
                    <a:lnTo>
                      <a:pt x="1954" y="2851"/>
                    </a:lnTo>
                    <a:cubicBezTo>
                      <a:pt x="1986" y="2725"/>
                      <a:pt x="1891" y="2568"/>
                      <a:pt x="1828" y="2473"/>
                    </a:cubicBezTo>
                    <a:lnTo>
                      <a:pt x="1481" y="2127"/>
                    </a:lnTo>
                    <a:lnTo>
                      <a:pt x="1986" y="2064"/>
                    </a:lnTo>
                    <a:cubicBezTo>
                      <a:pt x="2112" y="2064"/>
                      <a:pt x="2206" y="1938"/>
                      <a:pt x="2301" y="1812"/>
                    </a:cubicBezTo>
                    <a:lnTo>
                      <a:pt x="2521" y="1371"/>
                    </a:lnTo>
                    <a:close/>
                    <a:moveTo>
                      <a:pt x="2474" y="0"/>
                    </a:moveTo>
                    <a:cubicBezTo>
                      <a:pt x="2332" y="0"/>
                      <a:pt x="2190" y="79"/>
                      <a:pt x="2112" y="236"/>
                    </a:cubicBezTo>
                    <a:lnTo>
                      <a:pt x="1576" y="1276"/>
                    </a:lnTo>
                    <a:lnTo>
                      <a:pt x="473" y="1434"/>
                    </a:lnTo>
                    <a:cubicBezTo>
                      <a:pt x="127" y="1465"/>
                      <a:pt x="1" y="1906"/>
                      <a:pt x="253" y="2127"/>
                    </a:cubicBezTo>
                    <a:lnTo>
                      <a:pt x="1040" y="2914"/>
                    </a:lnTo>
                    <a:lnTo>
                      <a:pt x="851" y="4017"/>
                    </a:lnTo>
                    <a:cubicBezTo>
                      <a:pt x="802" y="4291"/>
                      <a:pt x="1028" y="4506"/>
                      <a:pt x="1249" y="4506"/>
                    </a:cubicBezTo>
                    <a:cubicBezTo>
                      <a:pt x="1308" y="4506"/>
                      <a:pt x="1366" y="4491"/>
                      <a:pt x="1418" y="4458"/>
                    </a:cubicBezTo>
                    <a:lnTo>
                      <a:pt x="2427" y="3954"/>
                    </a:lnTo>
                    <a:lnTo>
                      <a:pt x="3403" y="4458"/>
                    </a:lnTo>
                    <a:cubicBezTo>
                      <a:pt x="3465" y="4489"/>
                      <a:pt x="3528" y="4503"/>
                      <a:pt x="3589" y="4503"/>
                    </a:cubicBezTo>
                    <a:cubicBezTo>
                      <a:pt x="3839" y="4503"/>
                      <a:pt x="4052" y="4270"/>
                      <a:pt x="4002" y="4017"/>
                    </a:cubicBezTo>
                    <a:lnTo>
                      <a:pt x="3781" y="2914"/>
                    </a:lnTo>
                    <a:lnTo>
                      <a:pt x="4569" y="2127"/>
                    </a:lnTo>
                    <a:cubicBezTo>
                      <a:pt x="4978" y="1906"/>
                      <a:pt x="4821" y="1465"/>
                      <a:pt x="4474" y="1434"/>
                    </a:cubicBezTo>
                    <a:lnTo>
                      <a:pt x="3372" y="1276"/>
                    </a:lnTo>
                    <a:lnTo>
                      <a:pt x="2836" y="236"/>
                    </a:lnTo>
                    <a:cubicBezTo>
                      <a:pt x="2757" y="79"/>
                      <a:pt x="2616" y="0"/>
                      <a:pt x="24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7"/>
              <p:cNvSpPr/>
              <p:nvPr/>
            </p:nvSpPr>
            <p:spPr>
              <a:xfrm>
                <a:off x="-42062025" y="2316000"/>
                <a:ext cx="319000" cy="31770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08" extrusionOk="0">
                    <a:moveTo>
                      <a:pt x="9610" y="851"/>
                    </a:moveTo>
                    <a:lnTo>
                      <a:pt x="8129" y="2615"/>
                    </a:lnTo>
                    <a:cubicBezTo>
                      <a:pt x="8097" y="2584"/>
                      <a:pt x="8034" y="2584"/>
                      <a:pt x="7940" y="2584"/>
                    </a:cubicBezTo>
                    <a:lnTo>
                      <a:pt x="4821" y="2584"/>
                    </a:lnTo>
                    <a:cubicBezTo>
                      <a:pt x="4758" y="2584"/>
                      <a:pt x="4726" y="2584"/>
                      <a:pt x="4632" y="2615"/>
                    </a:cubicBezTo>
                    <a:lnTo>
                      <a:pt x="3183" y="851"/>
                    </a:lnTo>
                    <a:close/>
                    <a:moveTo>
                      <a:pt x="7530" y="3371"/>
                    </a:moveTo>
                    <a:lnTo>
                      <a:pt x="6396" y="4726"/>
                    </a:lnTo>
                    <a:lnTo>
                      <a:pt x="5293" y="3371"/>
                    </a:lnTo>
                    <a:close/>
                    <a:moveTo>
                      <a:pt x="10555" y="1009"/>
                    </a:moveTo>
                    <a:lnTo>
                      <a:pt x="11783" y="2237"/>
                    </a:lnTo>
                    <a:lnTo>
                      <a:pt x="8759" y="5923"/>
                    </a:lnTo>
                    <a:cubicBezTo>
                      <a:pt x="8255" y="5545"/>
                      <a:pt x="7719" y="5262"/>
                      <a:pt x="7121" y="5136"/>
                    </a:cubicBezTo>
                    <a:lnTo>
                      <a:pt x="10555" y="1009"/>
                    </a:lnTo>
                    <a:close/>
                    <a:moveTo>
                      <a:pt x="2269" y="1040"/>
                    </a:moveTo>
                    <a:lnTo>
                      <a:pt x="5703" y="5199"/>
                    </a:lnTo>
                    <a:cubicBezTo>
                      <a:pt x="5104" y="5293"/>
                      <a:pt x="4506" y="5545"/>
                      <a:pt x="4033" y="5986"/>
                    </a:cubicBezTo>
                    <a:cubicBezTo>
                      <a:pt x="3214" y="4947"/>
                      <a:pt x="1040" y="2269"/>
                      <a:pt x="1040" y="2269"/>
                    </a:cubicBezTo>
                    <a:lnTo>
                      <a:pt x="2269" y="1040"/>
                    </a:lnTo>
                    <a:close/>
                    <a:moveTo>
                      <a:pt x="6349" y="5978"/>
                    </a:moveTo>
                    <a:cubicBezTo>
                      <a:pt x="7097" y="5978"/>
                      <a:pt x="7845" y="6254"/>
                      <a:pt x="8412" y="6805"/>
                    </a:cubicBezTo>
                    <a:lnTo>
                      <a:pt x="8538" y="6932"/>
                    </a:lnTo>
                    <a:cubicBezTo>
                      <a:pt x="8633" y="7026"/>
                      <a:pt x="8727" y="7152"/>
                      <a:pt x="8822" y="7278"/>
                    </a:cubicBezTo>
                    <a:cubicBezTo>
                      <a:pt x="9452" y="8097"/>
                      <a:pt x="9484" y="9168"/>
                      <a:pt x="9137" y="10082"/>
                    </a:cubicBezTo>
                    <a:cubicBezTo>
                      <a:pt x="8662" y="11199"/>
                      <a:pt x="7524" y="11885"/>
                      <a:pt x="6358" y="11885"/>
                    </a:cubicBezTo>
                    <a:cubicBezTo>
                      <a:pt x="5978" y="11885"/>
                      <a:pt x="5595" y="11812"/>
                      <a:pt x="5230" y="11657"/>
                    </a:cubicBezTo>
                    <a:cubicBezTo>
                      <a:pt x="3340" y="10870"/>
                      <a:pt x="2805" y="8412"/>
                      <a:pt x="4159" y="6932"/>
                    </a:cubicBezTo>
                    <a:lnTo>
                      <a:pt x="4285" y="6805"/>
                    </a:lnTo>
                    <a:cubicBezTo>
                      <a:pt x="4852" y="6254"/>
                      <a:pt x="5601" y="5978"/>
                      <a:pt x="6349" y="5978"/>
                    </a:cubicBezTo>
                    <a:close/>
                    <a:moveTo>
                      <a:pt x="2269" y="0"/>
                    </a:moveTo>
                    <a:cubicBezTo>
                      <a:pt x="2143" y="0"/>
                      <a:pt x="2048" y="32"/>
                      <a:pt x="1954" y="95"/>
                    </a:cubicBezTo>
                    <a:lnTo>
                      <a:pt x="158" y="1922"/>
                    </a:lnTo>
                    <a:cubicBezTo>
                      <a:pt x="1" y="2080"/>
                      <a:pt x="1" y="2300"/>
                      <a:pt x="95" y="2458"/>
                    </a:cubicBezTo>
                    <a:lnTo>
                      <a:pt x="3372" y="6522"/>
                    </a:lnTo>
                    <a:cubicBezTo>
                      <a:pt x="1985" y="8255"/>
                      <a:pt x="2395" y="10807"/>
                      <a:pt x="4254" y="12035"/>
                    </a:cubicBezTo>
                    <a:cubicBezTo>
                      <a:pt x="4911" y="12489"/>
                      <a:pt x="5659" y="12708"/>
                      <a:pt x="6397" y="12708"/>
                    </a:cubicBezTo>
                    <a:cubicBezTo>
                      <a:pt x="7606" y="12708"/>
                      <a:pt x="8791" y="12122"/>
                      <a:pt x="9515" y="11027"/>
                    </a:cubicBezTo>
                    <a:cubicBezTo>
                      <a:pt x="10429" y="9641"/>
                      <a:pt x="10397" y="7814"/>
                      <a:pt x="9326" y="6522"/>
                    </a:cubicBezTo>
                    <a:lnTo>
                      <a:pt x="12634" y="2458"/>
                    </a:lnTo>
                    <a:cubicBezTo>
                      <a:pt x="12760" y="2300"/>
                      <a:pt x="12760" y="2080"/>
                      <a:pt x="12603" y="1922"/>
                    </a:cubicBezTo>
                    <a:lnTo>
                      <a:pt x="10775" y="95"/>
                    </a:lnTo>
                    <a:cubicBezTo>
                      <a:pt x="10712" y="32"/>
                      <a:pt x="10555" y="0"/>
                      <a:pt x="104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370;p37">
            <a:extLst>
              <a:ext uri="{FF2B5EF4-FFF2-40B4-BE49-F238E27FC236}">
                <a16:creationId xmlns:a16="http://schemas.microsoft.com/office/drawing/2014/main" id="{EE804D2C-E0B9-8565-D837-E83618EF8157}"/>
              </a:ext>
            </a:extLst>
          </p:cNvPr>
          <p:cNvSpPr txBox="1">
            <a:spLocks/>
          </p:cNvSpPr>
          <p:nvPr/>
        </p:nvSpPr>
        <p:spPr>
          <a:xfrm>
            <a:off x="4352460" y="3967662"/>
            <a:ext cx="2029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marL="0" indent="0"/>
            <a:r>
              <a:rPr lang="en-ID" sz="1600" dirty="0" err="1"/>
              <a:t>Komentar</a:t>
            </a:r>
            <a:r>
              <a:rPr lang="en-ID" sz="1600" dirty="0"/>
              <a:t> / Kolom </a:t>
            </a:r>
            <a:r>
              <a:rPr lang="en-ID" sz="1600" dirty="0" err="1"/>
              <a:t>Diskusi</a:t>
            </a:r>
            <a:endParaRPr lang="en-ID" sz="1600" dirty="0"/>
          </a:p>
        </p:txBody>
      </p:sp>
      <p:sp>
        <p:nvSpPr>
          <p:cNvPr id="8" name="Google Shape;374;p37">
            <a:extLst>
              <a:ext uri="{FF2B5EF4-FFF2-40B4-BE49-F238E27FC236}">
                <a16:creationId xmlns:a16="http://schemas.microsoft.com/office/drawing/2014/main" id="{4EB7B936-FDC0-8BD1-C9C3-B34D16FB06B4}"/>
              </a:ext>
            </a:extLst>
          </p:cNvPr>
          <p:cNvSpPr txBox="1">
            <a:spLocks/>
          </p:cNvSpPr>
          <p:nvPr/>
        </p:nvSpPr>
        <p:spPr>
          <a:xfrm>
            <a:off x="2322660" y="3967662"/>
            <a:ext cx="2029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marL="0" indent="0"/>
            <a:r>
              <a:rPr lang="en-ID" sz="1600" dirty="0"/>
              <a:t>Buat / Posting </a:t>
            </a:r>
            <a:r>
              <a:rPr lang="en-ID" sz="1600" dirty="0" err="1"/>
              <a:t>Turnamen</a:t>
            </a:r>
            <a:r>
              <a:rPr lang="en-ID" sz="1600" dirty="0"/>
              <a:t> Baru</a:t>
            </a:r>
          </a:p>
        </p:txBody>
      </p:sp>
      <p:sp>
        <p:nvSpPr>
          <p:cNvPr id="10" name="Google Shape;376;p37">
            <a:extLst>
              <a:ext uri="{FF2B5EF4-FFF2-40B4-BE49-F238E27FC236}">
                <a16:creationId xmlns:a16="http://schemas.microsoft.com/office/drawing/2014/main" id="{983081E3-CCA2-B5F6-EDFB-41D242D29FF1}"/>
              </a:ext>
            </a:extLst>
          </p:cNvPr>
          <p:cNvSpPr txBox="1">
            <a:spLocks/>
          </p:cNvSpPr>
          <p:nvPr/>
        </p:nvSpPr>
        <p:spPr>
          <a:xfrm>
            <a:off x="6382254" y="3967662"/>
            <a:ext cx="202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marL="0" indent="0"/>
            <a:r>
              <a:rPr lang="en-ID" sz="1600" dirty="0"/>
              <a:t>Halaman </a:t>
            </a:r>
            <a:r>
              <a:rPr lang="en-ID" sz="1600" dirty="0" err="1"/>
              <a:t>Profil</a:t>
            </a:r>
            <a:r>
              <a:rPr lang="en-ID" sz="1600" dirty="0"/>
              <a:t> </a:t>
            </a:r>
            <a:r>
              <a:rPr lang="en-ID" sz="1600" dirty="0" err="1"/>
              <a:t>Pengguna</a:t>
            </a:r>
            <a:endParaRPr lang="en-ID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FC2560-1CC4-461C-66AC-2B91EF762A2B}"/>
              </a:ext>
            </a:extLst>
          </p:cNvPr>
          <p:cNvGrpSpPr/>
          <p:nvPr/>
        </p:nvGrpSpPr>
        <p:grpSpPr>
          <a:xfrm>
            <a:off x="4962552" y="3158037"/>
            <a:ext cx="809616" cy="809616"/>
            <a:chOff x="2932752" y="1189510"/>
            <a:chExt cx="809616" cy="809616"/>
          </a:xfrm>
        </p:grpSpPr>
        <p:sp>
          <p:nvSpPr>
            <p:cNvPr id="12" name="Google Shape;378;p37">
              <a:extLst>
                <a:ext uri="{FF2B5EF4-FFF2-40B4-BE49-F238E27FC236}">
                  <a16:creationId xmlns:a16="http://schemas.microsoft.com/office/drawing/2014/main" id="{8FD39F41-A5EE-A459-4ED0-B1ABE2C4B26C}"/>
                </a:ext>
              </a:extLst>
            </p:cNvPr>
            <p:cNvSpPr/>
            <p:nvPr/>
          </p:nvSpPr>
          <p:spPr>
            <a:xfrm>
              <a:off x="2932752" y="1189510"/>
              <a:ext cx="809616" cy="809616"/>
            </a:xfrm>
            <a:custGeom>
              <a:avLst/>
              <a:gdLst/>
              <a:ahLst/>
              <a:cxnLst/>
              <a:rect l="l" t="t" r="r" b="b"/>
              <a:pathLst>
                <a:path w="209068" h="209068" extrusionOk="0">
                  <a:moveTo>
                    <a:pt x="104582" y="0"/>
                  </a:moveTo>
                  <a:cubicBezTo>
                    <a:pt x="98989" y="16621"/>
                    <a:pt x="93511" y="24758"/>
                    <a:pt x="86334" y="24758"/>
                  </a:cubicBezTo>
                  <a:cubicBezTo>
                    <a:pt x="80388" y="24758"/>
                    <a:pt x="73276" y="19173"/>
                    <a:pt x="63965" y="8201"/>
                  </a:cubicBezTo>
                  <a:lnTo>
                    <a:pt x="63965" y="8201"/>
                  </a:lnTo>
                  <a:cubicBezTo>
                    <a:pt x="65853" y="28913"/>
                    <a:pt x="63100" y="38451"/>
                    <a:pt x="53132" y="38451"/>
                  </a:cubicBezTo>
                  <a:cubicBezTo>
                    <a:pt x="47823" y="38451"/>
                    <a:pt x="40469" y="35746"/>
                    <a:pt x="30680" y="30583"/>
                  </a:cubicBezTo>
                  <a:lnTo>
                    <a:pt x="30680" y="30583"/>
                  </a:lnTo>
                  <a:cubicBezTo>
                    <a:pt x="43582" y="55292"/>
                    <a:pt x="41006" y="64521"/>
                    <a:pt x="18956" y="64521"/>
                  </a:cubicBezTo>
                  <a:cubicBezTo>
                    <a:pt x="15779" y="64521"/>
                    <a:pt x="12198" y="64329"/>
                    <a:pt x="8201" y="63965"/>
                  </a:cubicBezTo>
                  <a:lnTo>
                    <a:pt x="8201" y="63965"/>
                  </a:lnTo>
                  <a:cubicBezTo>
                    <a:pt x="32417" y="84515"/>
                    <a:pt x="30391" y="94355"/>
                    <a:pt x="0" y="104582"/>
                  </a:cubicBezTo>
                  <a:cubicBezTo>
                    <a:pt x="30391" y="114809"/>
                    <a:pt x="32417" y="124553"/>
                    <a:pt x="8201" y="145296"/>
                  </a:cubicBezTo>
                  <a:cubicBezTo>
                    <a:pt x="12296" y="144910"/>
                    <a:pt x="15955" y="144707"/>
                    <a:pt x="19189" y="144707"/>
                  </a:cubicBezTo>
                  <a:cubicBezTo>
                    <a:pt x="41022" y="144707"/>
                    <a:pt x="43524" y="153947"/>
                    <a:pt x="30583" y="178484"/>
                  </a:cubicBezTo>
                  <a:cubicBezTo>
                    <a:pt x="40408" y="173354"/>
                    <a:pt x="47773" y="170660"/>
                    <a:pt x="53081" y="170660"/>
                  </a:cubicBezTo>
                  <a:cubicBezTo>
                    <a:pt x="63045" y="170660"/>
                    <a:pt x="65757" y="180157"/>
                    <a:pt x="63868" y="200867"/>
                  </a:cubicBezTo>
                  <a:cubicBezTo>
                    <a:pt x="73223" y="189895"/>
                    <a:pt x="80359" y="184310"/>
                    <a:pt x="86319" y="184310"/>
                  </a:cubicBezTo>
                  <a:cubicBezTo>
                    <a:pt x="93511" y="184310"/>
                    <a:pt x="98989" y="192447"/>
                    <a:pt x="104582" y="209068"/>
                  </a:cubicBezTo>
                  <a:cubicBezTo>
                    <a:pt x="110175" y="192447"/>
                    <a:pt x="115624" y="184310"/>
                    <a:pt x="122806" y="184310"/>
                  </a:cubicBezTo>
                  <a:cubicBezTo>
                    <a:pt x="128757" y="184310"/>
                    <a:pt x="135897" y="189895"/>
                    <a:pt x="145296" y="200867"/>
                  </a:cubicBezTo>
                  <a:cubicBezTo>
                    <a:pt x="143344" y="180157"/>
                    <a:pt x="146075" y="170660"/>
                    <a:pt x="156034" y="170660"/>
                  </a:cubicBezTo>
                  <a:cubicBezTo>
                    <a:pt x="161338" y="170660"/>
                    <a:pt x="168694" y="173354"/>
                    <a:pt x="178484" y="178484"/>
                  </a:cubicBezTo>
                  <a:cubicBezTo>
                    <a:pt x="165628" y="153947"/>
                    <a:pt x="168067" y="144707"/>
                    <a:pt x="189883" y="144707"/>
                  </a:cubicBezTo>
                  <a:cubicBezTo>
                    <a:pt x="193114" y="144707"/>
                    <a:pt x="196771" y="144910"/>
                    <a:pt x="200867" y="145296"/>
                  </a:cubicBezTo>
                  <a:cubicBezTo>
                    <a:pt x="176651" y="124553"/>
                    <a:pt x="178677" y="114809"/>
                    <a:pt x="209068" y="104582"/>
                  </a:cubicBezTo>
                  <a:cubicBezTo>
                    <a:pt x="178677" y="94355"/>
                    <a:pt x="176651" y="84515"/>
                    <a:pt x="200867" y="63965"/>
                  </a:cubicBezTo>
                  <a:lnTo>
                    <a:pt x="200867" y="63965"/>
                  </a:lnTo>
                  <a:cubicBezTo>
                    <a:pt x="196870" y="64329"/>
                    <a:pt x="193290" y="64521"/>
                    <a:pt x="190116" y="64521"/>
                  </a:cubicBezTo>
                  <a:cubicBezTo>
                    <a:pt x="168085" y="64521"/>
                    <a:pt x="165582" y="55292"/>
                    <a:pt x="178484" y="30583"/>
                  </a:cubicBezTo>
                  <a:lnTo>
                    <a:pt x="178484" y="30583"/>
                  </a:lnTo>
                  <a:cubicBezTo>
                    <a:pt x="168695" y="35746"/>
                    <a:pt x="161341" y="38451"/>
                    <a:pt x="156037" y="38451"/>
                  </a:cubicBezTo>
                  <a:cubicBezTo>
                    <a:pt x="146076" y="38451"/>
                    <a:pt x="143344" y="28913"/>
                    <a:pt x="145296" y="8201"/>
                  </a:cubicBezTo>
                  <a:lnTo>
                    <a:pt x="145296" y="8201"/>
                  </a:lnTo>
                  <a:cubicBezTo>
                    <a:pt x="135897" y="19173"/>
                    <a:pt x="128757" y="24758"/>
                    <a:pt x="122806" y="24758"/>
                  </a:cubicBezTo>
                  <a:cubicBezTo>
                    <a:pt x="115624" y="24758"/>
                    <a:pt x="110175" y="16621"/>
                    <a:pt x="10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0;p37">
              <a:extLst>
                <a:ext uri="{FF2B5EF4-FFF2-40B4-BE49-F238E27FC236}">
                  <a16:creationId xmlns:a16="http://schemas.microsoft.com/office/drawing/2014/main" id="{B57744F9-BEA6-36A7-CA95-3FDD028A8821}"/>
                </a:ext>
              </a:extLst>
            </p:cNvPr>
            <p:cNvSpPr/>
            <p:nvPr/>
          </p:nvSpPr>
          <p:spPr>
            <a:xfrm>
              <a:off x="3147896" y="1407437"/>
              <a:ext cx="379329" cy="373766"/>
            </a:xfrm>
            <a:custGeom>
              <a:avLst/>
              <a:gdLst/>
              <a:ahLst/>
              <a:cxnLst/>
              <a:rect l="l" t="t" r="r" b="b"/>
              <a:pathLst>
                <a:path w="12887" h="12698" extrusionOk="0">
                  <a:moveTo>
                    <a:pt x="7814" y="3309"/>
                  </a:moveTo>
                  <a:cubicBezTo>
                    <a:pt x="7782" y="3592"/>
                    <a:pt x="7782" y="3907"/>
                    <a:pt x="7814" y="4159"/>
                  </a:cubicBezTo>
                  <a:lnTo>
                    <a:pt x="4947" y="4159"/>
                  </a:lnTo>
                  <a:cubicBezTo>
                    <a:pt x="4978" y="3876"/>
                    <a:pt x="4978" y="3592"/>
                    <a:pt x="4947" y="3309"/>
                  </a:cubicBezTo>
                  <a:close/>
                  <a:moveTo>
                    <a:pt x="9830" y="788"/>
                  </a:moveTo>
                  <a:cubicBezTo>
                    <a:pt x="10082" y="788"/>
                    <a:pt x="10366" y="820"/>
                    <a:pt x="10618" y="946"/>
                  </a:cubicBezTo>
                  <a:cubicBezTo>
                    <a:pt x="11721" y="1481"/>
                    <a:pt x="12193" y="2678"/>
                    <a:pt x="11752" y="3718"/>
                  </a:cubicBezTo>
                  <a:cubicBezTo>
                    <a:pt x="11500" y="4254"/>
                    <a:pt x="11027" y="4695"/>
                    <a:pt x="10460" y="4884"/>
                  </a:cubicBezTo>
                  <a:cubicBezTo>
                    <a:pt x="10261" y="4950"/>
                    <a:pt x="10035" y="4990"/>
                    <a:pt x="9816" y="4990"/>
                  </a:cubicBezTo>
                  <a:cubicBezTo>
                    <a:pt x="9619" y="4990"/>
                    <a:pt x="9427" y="4958"/>
                    <a:pt x="9263" y="4884"/>
                  </a:cubicBezTo>
                  <a:cubicBezTo>
                    <a:pt x="9074" y="4821"/>
                    <a:pt x="8885" y="4663"/>
                    <a:pt x="8791" y="4474"/>
                  </a:cubicBezTo>
                  <a:cubicBezTo>
                    <a:pt x="8791" y="4411"/>
                    <a:pt x="8759" y="4380"/>
                    <a:pt x="8728" y="4348"/>
                  </a:cubicBezTo>
                  <a:cubicBezTo>
                    <a:pt x="8570" y="3970"/>
                    <a:pt x="8570" y="3561"/>
                    <a:pt x="8728" y="3183"/>
                  </a:cubicBezTo>
                  <a:cubicBezTo>
                    <a:pt x="8759" y="3151"/>
                    <a:pt x="8759" y="3120"/>
                    <a:pt x="8791" y="3088"/>
                  </a:cubicBezTo>
                  <a:cubicBezTo>
                    <a:pt x="8980" y="2710"/>
                    <a:pt x="9358" y="2521"/>
                    <a:pt x="9830" y="2521"/>
                  </a:cubicBezTo>
                  <a:cubicBezTo>
                    <a:pt x="9956" y="2521"/>
                    <a:pt x="10019" y="2552"/>
                    <a:pt x="10082" y="2615"/>
                  </a:cubicBezTo>
                  <a:cubicBezTo>
                    <a:pt x="10240" y="2773"/>
                    <a:pt x="10240" y="3025"/>
                    <a:pt x="10145" y="3183"/>
                  </a:cubicBezTo>
                  <a:cubicBezTo>
                    <a:pt x="10051" y="3309"/>
                    <a:pt x="9956" y="3340"/>
                    <a:pt x="9830" y="3340"/>
                  </a:cubicBezTo>
                  <a:cubicBezTo>
                    <a:pt x="9578" y="3340"/>
                    <a:pt x="9389" y="3561"/>
                    <a:pt x="9389" y="3781"/>
                  </a:cubicBezTo>
                  <a:cubicBezTo>
                    <a:pt x="9389" y="4033"/>
                    <a:pt x="9578" y="4222"/>
                    <a:pt x="9830" y="4222"/>
                  </a:cubicBezTo>
                  <a:cubicBezTo>
                    <a:pt x="10555" y="4222"/>
                    <a:pt x="11059" y="3655"/>
                    <a:pt x="11059" y="2962"/>
                  </a:cubicBezTo>
                  <a:cubicBezTo>
                    <a:pt x="11059" y="2395"/>
                    <a:pt x="10681" y="1891"/>
                    <a:pt x="10114" y="1733"/>
                  </a:cubicBezTo>
                  <a:cubicBezTo>
                    <a:pt x="10034" y="1721"/>
                    <a:pt x="9933" y="1712"/>
                    <a:pt x="9817" y="1712"/>
                  </a:cubicBezTo>
                  <a:cubicBezTo>
                    <a:pt x="9339" y="1712"/>
                    <a:pt x="8611" y="1861"/>
                    <a:pt x="8129" y="2521"/>
                  </a:cubicBezTo>
                  <a:lnTo>
                    <a:pt x="4600" y="2521"/>
                  </a:lnTo>
                  <a:cubicBezTo>
                    <a:pt x="4191" y="1985"/>
                    <a:pt x="3592" y="1702"/>
                    <a:pt x="2931" y="1702"/>
                  </a:cubicBezTo>
                  <a:cubicBezTo>
                    <a:pt x="2395" y="1702"/>
                    <a:pt x="1986" y="1985"/>
                    <a:pt x="1796" y="2458"/>
                  </a:cubicBezTo>
                  <a:cubicBezTo>
                    <a:pt x="1481" y="3246"/>
                    <a:pt x="1954" y="4191"/>
                    <a:pt x="2931" y="4191"/>
                  </a:cubicBezTo>
                  <a:cubicBezTo>
                    <a:pt x="3183" y="4191"/>
                    <a:pt x="3340" y="3970"/>
                    <a:pt x="3340" y="3750"/>
                  </a:cubicBezTo>
                  <a:cubicBezTo>
                    <a:pt x="3340" y="3498"/>
                    <a:pt x="3120" y="3309"/>
                    <a:pt x="2931" y="3309"/>
                  </a:cubicBezTo>
                  <a:cubicBezTo>
                    <a:pt x="2805" y="3309"/>
                    <a:pt x="2742" y="3277"/>
                    <a:pt x="2647" y="3246"/>
                  </a:cubicBezTo>
                  <a:cubicBezTo>
                    <a:pt x="2458" y="3057"/>
                    <a:pt x="2490" y="2615"/>
                    <a:pt x="2805" y="2521"/>
                  </a:cubicBezTo>
                  <a:cubicBezTo>
                    <a:pt x="2836" y="2513"/>
                    <a:pt x="2879" y="2509"/>
                    <a:pt x="2931" y="2509"/>
                  </a:cubicBezTo>
                  <a:cubicBezTo>
                    <a:pt x="3084" y="2509"/>
                    <a:pt x="3309" y="2545"/>
                    <a:pt x="3498" y="2615"/>
                  </a:cubicBezTo>
                  <a:cubicBezTo>
                    <a:pt x="3687" y="2678"/>
                    <a:pt x="3876" y="2836"/>
                    <a:pt x="3970" y="3025"/>
                  </a:cubicBezTo>
                  <a:cubicBezTo>
                    <a:pt x="3970" y="3088"/>
                    <a:pt x="4002" y="3120"/>
                    <a:pt x="4033" y="3151"/>
                  </a:cubicBezTo>
                  <a:cubicBezTo>
                    <a:pt x="4191" y="3498"/>
                    <a:pt x="4191" y="3939"/>
                    <a:pt x="4033" y="4285"/>
                  </a:cubicBezTo>
                  <a:cubicBezTo>
                    <a:pt x="4002" y="4348"/>
                    <a:pt x="4002" y="4380"/>
                    <a:pt x="3970" y="4411"/>
                  </a:cubicBezTo>
                  <a:cubicBezTo>
                    <a:pt x="3750" y="4726"/>
                    <a:pt x="3403" y="4978"/>
                    <a:pt x="2931" y="4978"/>
                  </a:cubicBezTo>
                  <a:cubicBezTo>
                    <a:pt x="1796" y="4978"/>
                    <a:pt x="851" y="4033"/>
                    <a:pt x="851" y="2899"/>
                  </a:cubicBezTo>
                  <a:cubicBezTo>
                    <a:pt x="851" y="1733"/>
                    <a:pt x="1765" y="851"/>
                    <a:pt x="2931" y="788"/>
                  </a:cubicBezTo>
                  <a:close/>
                  <a:moveTo>
                    <a:pt x="7751" y="4915"/>
                  </a:moveTo>
                  <a:lnTo>
                    <a:pt x="7751" y="10618"/>
                  </a:lnTo>
                  <a:cubicBezTo>
                    <a:pt x="7751" y="10838"/>
                    <a:pt x="7940" y="11027"/>
                    <a:pt x="8129" y="11027"/>
                  </a:cubicBezTo>
                  <a:cubicBezTo>
                    <a:pt x="8318" y="11027"/>
                    <a:pt x="8570" y="10838"/>
                    <a:pt x="8570" y="10618"/>
                  </a:cubicBezTo>
                  <a:lnTo>
                    <a:pt x="8570" y="5419"/>
                  </a:lnTo>
                  <a:cubicBezTo>
                    <a:pt x="8791" y="5577"/>
                    <a:pt x="9074" y="5671"/>
                    <a:pt x="9389" y="5766"/>
                  </a:cubicBezTo>
                  <a:lnTo>
                    <a:pt x="9389" y="11878"/>
                  </a:lnTo>
                  <a:lnTo>
                    <a:pt x="3372" y="11878"/>
                  </a:lnTo>
                  <a:lnTo>
                    <a:pt x="3372" y="5766"/>
                  </a:lnTo>
                  <a:cubicBezTo>
                    <a:pt x="3687" y="5734"/>
                    <a:pt x="3970" y="5608"/>
                    <a:pt x="4191" y="5419"/>
                  </a:cubicBezTo>
                  <a:lnTo>
                    <a:pt x="4191" y="10618"/>
                  </a:lnTo>
                  <a:cubicBezTo>
                    <a:pt x="4191" y="10838"/>
                    <a:pt x="4380" y="11027"/>
                    <a:pt x="4600" y="11027"/>
                  </a:cubicBezTo>
                  <a:cubicBezTo>
                    <a:pt x="4821" y="11027"/>
                    <a:pt x="5010" y="10838"/>
                    <a:pt x="5010" y="10618"/>
                  </a:cubicBezTo>
                  <a:lnTo>
                    <a:pt x="5010" y="4915"/>
                  </a:lnTo>
                  <a:lnTo>
                    <a:pt x="5861" y="4915"/>
                  </a:lnTo>
                  <a:lnTo>
                    <a:pt x="5861" y="10618"/>
                  </a:lnTo>
                  <a:cubicBezTo>
                    <a:pt x="5861" y="10838"/>
                    <a:pt x="6050" y="11027"/>
                    <a:pt x="6239" y="11027"/>
                  </a:cubicBezTo>
                  <a:cubicBezTo>
                    <a:pt x="6428" y="11027"/>
                    <a:pt x="6648" y="10838"/>
                    <a:pt x="6648" y="10618"/>
                  </a:cubicBezTo>
                  <a:lnTo>
                    <a:pt x="6648" y="4915"/>
                  </a:lnTo>
                  <a:close/>
                  <a:moveTo>
                    <a:pt x="2931" y="1"/>
                  </a:moveTo>
                  <a:cubicBezTo>
                    <a:pt x="1324" y="1"/>
                    <a:pt x="1" y="1324"/>
                    <a:pt x="1" y="2899"/>
                  </a:cubicBezTo>
                  <a:cubicBezTo>
                    <a:pt x="1" y="4348"/>
                    <a:pt x="1072" y="5514"/>
                    <a:pt x="2490" y="5766"/>
                  </a:cubicBezTo>
                  <a:lnTo>
                    <a:pt x="2490" y="12256"/>
                  </a:lnTo>
                  <a:cubicBezTo>
                    <a:pt x="2490" y="12508"/>
                    <a:pt x="2679" y="12697"/>
                    <a:pt x="2931" y="12697"/>
                  </a:cubicBezTo>
                  <a:lnTo>
                    <a:pt x="9830" y="12697"/>
                  </a:lnTo>
                  <a:cubicBezTo>
                    <a:pt x="10051" y="12697"/>
                    <a:pt x="10208" y="12508"/>
                    <a:pt x="10208" y="12256"/>
                  </a:cubicBezTo>
                  <a:lnTo>
                    <a:pt x="10208" y="5797"/>
                  </a:lnTo>
                  <a:cubicBezTo>
                    <a:pt x="10964" y="5671"/>
                    <a:pt x="11721" y="5293"/>
                    <a:pt x="12193" y="4537"/>
                  </a:cubicBezTo>
                  <a:cubicBezTo>
                    <a:pt x="12823" y="3718"/>
                    <a:pt x="12886" y="2678"/>
                    <a:pt x="12508" y="1796"/>
                  </a:cubicBezTo>
                  <a:cubicBezTo>
                    <a:pt x="12067" y="725"/>
                    <a:pt x="10996" y="1"/>
                    <a:pt x="9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CFA180-A96D-D594-EF67-6DEF9BCDBFBC}"/>
              </a:ext>
            </a:extLst>
          </p:cNvPr>
          <p:cNvGrpSpPr/>
          <p:nvPr/>
        </p:nvGrpSpPr>
        <p:grpSpPr>
          <a:xfrm>
            <a:off x="6992346" y="3158037"/>
            <a:ext cx="809616" cy="809616"/>
            <a:chOff x="4962546" y="1189510"/>
            <a:chExt cx="809616" cy="809616"/>
          </a:xfrm>
        </p:grpSpPr>
        <p:sp>
          <p:nvSpPr>
            <p:cNvPr id="15" name="Google Shape;379;p37">
              <a:extLst>
                <a:ext uri="{FF2B5EF4-FFF2-40B4-BE49-F238E27FC236}">
                  <a16:creationId xmlns:a16="http://schemas.microsoft.com/office/drawing/2014/main" id="{A3CD524F-243E-0760-D542-AC42EE9DBA4D}"/>
                </a:ext>
              </a:extLst>
            </p:cNvPr>
            <p:cNvSpPr/>
            <p:nvPr/>
          </p:nvSpPr>
          <p:spPr>
            <a:xfrm>
              <a:off x="4962546" y="1189510"/>
              <a:ext cx="809616" cy="809616"/>
            </a:xfrm>
            <a:custGeom>
              <a:avLst/>
              <a:gdLst/>
              <a:ahLst/>
              <a:cxnLst/>
              <a:rect l="l" t="t" r="r" b="b"/>
              <a:pathLst>
                <a:path w="209068" h="209068" extrusionOk="0">
                  <a:moveTo>
                    <a:pt x="104582" y="0"/>
                  </a:moveTo>
                  <a:cubicBezTo>
                    <a:pt x="98989" y="16621"/>
                    <a:pt x="93511" y="24758"/>
                    <a:pt x="86334" y="24758"/>
                  </a:cubicBezTo>
                  <a:cubicBezTo>
                    <a:pt x="80388" y="24758"/>
                    <a:pt x="73276" y="19173"/>
                    <a:pt x="63965" y="8201"/>
                  </a:cubicBezTo>
                  <a:lnTo>
                    <a:pt x="63965" y="8201"/>
                  </a:lnTo>
                  <a:cubicBezTo>
                    <a:pt x="65853" y="28913"/>
                    <a:pt x="63100" y="38451"/>
                    <a:pt x="53132" y="38451"/>
                  </a:cubicBezTo>
                  <a:cubicBezTo>
                    <a:pt x="47823" y="38451"/>
                    <a:pt x="40469" y="35746"/>
                    <a:pt x="30680" y="30583"/>
                  </a:cubicBezTo>
                  <a:lnTo>
                    <a:pt x="30680" y="30583"/>
                  </a:lnTo>
                  <a:cubicBezTo>
                    <a:pt x="43582" y="55292"/>
                    <a:pt x="41006" y="64521"/>
                    <a:pt x="18956" y="64521"/>
                  </a:cubicBezTo>
                  <a:cubicBezTo>
                    <a:pt x="15779" y="64521"/>
                    <a:pt x="12198" y="64329"/>
                    <a:pt x="8201" y="63965"/>
                  </a:cubicBezTo>
                  <a:lnTo>
                    <a:pt x="8201" y="63965"/>
                  </a:lnTo>
                  <a:cubicBezTo>
                    <a:pt x="32417" y="84515"/>
                    <a:pt x="30391" y="94355"/>
                    <a:pt x="0" y="104582"/>
                  </a:cubicBezTo>
                  <a:cubicBezTo>
                    <a:pt x="30391" y="114809"/>
                    <a:pt x="32417" y="124553"/>
                    <a:pt x="8201" y="145296"/>
                  </a:cubicBezTo>
                  <a:cubicBezTo>
                    <a:pt x="12296" y="144910"/>
                    <a:pt x="15955" y="144707"/>
                    <a:pt x="19189" y="144707"/>
                  </a:cubicBezTo>
                  <a:cubicBezTo>
                    <a:pt x="41022" y="144707"/>
                    <a:pt x="43524" y="153947"/>
                    <a:pt x="30583" y="178484"/>
                  </a:cubicBezTo>
                  <a:cubicBezTo>
                    <a:pt x="40408" y="173354"/>
                    <a:pt x="47773" y="170660"/>
                    <a:pt x="53081" y="170660"/>
                  </a:cubicBezTo>
                  <a:cubicBezTo>
                    <a:pt x="63045" y="170660"/>
                    <a:pt x="65757" y="180157"/>
                    <a:pt x="63868" y="200867"/>
                  </a:cubicBezTo>
                  <a:cubicBezTo>
                    <a:pt x="73223" y="189895"/>
                    <a:pt x="80359" y="184310"/>
                    <a:pt x="86319" y="184310"/>
                  </a:cubicBezTo>
                  <a:cubicBezTo>
                    <a:pt x="93511" y="184310"/>
                    <a:pt x="98989" y="192447"/>
                    <a:pt x="104582" y="209068"/>
                  </a:cubicBezTo>
                  <a:cubicBezTo>
                    <a:pt x="110175" y="192447"/>
                    <a:pt x="115624" y="184310"/>
                    <a:pt x="122806" y="184310"/>
                  </a:cubicBezTo>
                  <a:cubicBezTo>
                    <a:pt x="128757" y="184310"/>
                    <a:pt x="135897" y="189895"/>
                    <a:pt x="145296" y="200867"/>
                  </a:cubicBezTo>
                  <a:cubicBezTo>
                    <a:pt x="143344" y="180157"/>
                    <a:pt x="146075" y="170660"/>
                    <a:pt x="156034" y="170660"/>
                  </a:cubicBezTo>
                  <a:cubicBezTo>
                    <a:pt x="161338" y="170660"/>
                    <a:pt x="168694" y="173354"/>
                    <a:pt x="178484" y="178484"/>
                  </a:cubicBezTo>
                  <a:cubicBezTo>
                    <a:pt x="165628" y="153947"/>
                    <a:pt x="168067" y="144707"/>
                    <a:pt x="189883" y="144707"/>
                  </a:cubicBezTo>
                  <a:cubicBezTo>
                    <a:pt x="193114" y="144707"/>
                    <a:pt x="196771" y="144910"/>
                    <a:pt x="200867" y="145296"/>
                  </a:cubicBezTo>
                  <a:cubicBezTo>
                    <a:pt x="176651" y="124553"/>
                    <a:pt x="178677" y="114809"/>
                    <a:pt x="209068" y="104582"/>
                  </a:cubicBezTo>
                  <a:cubicBezTo>
                    <a:pt x="178677" y="94355"/>
                    <a:pt x="176651" y="84515"/>
                    <a:pt x="200867" y="63965"/>
                  </a:cubicBezTo>
                  <a:lnTo>
                    <a:pt x="200867" y="63965"/>
                  </a:lnTo>
                  <a:cubicBezTo>
                    <a:pt x="196870" y="64329"/>
                    <a:pt x="193290" y="64521"/>
                    <a:pt x="190116" y="64521"/>
                  </a:cubicBezTo>
                  <a:cubicBezTo>
                    <a:pt x="168085" y="64521"/>
                    <a:pt x="165582" y="55292"/>
                    <a:pt x="178484" y="30583"/>
                  </a:cubicBezTo>
                  <a:lnTo>
                    <a:pt x="178484" y="30583"/>
                  </a:lnTo>
                  <a:cubicBezTo>
                    <a:pt x="168695" y="35746"/>
                    <a:pt x="161341" y="38451"/>
                    <a:pt x="156037" y="38451"/>
                  </a:cubicBezTo>
                  <a:cubicBezTo>
                    <a:pt x="146076" y="38451"/>
                    <a:pt x="143344" y="28913"/>
                    <a:pt x="145296" y="8201"/>
                  </a:cubicBezTo>
                  <a:lnTo>
                    <a:pt x="145296" y="8201"/>
                  </a:lnTo>
                  <a:cubicBezTo>
                    <a:pt x="135897" y="19173"/>
                    <a:pt x="128757" y="24758"/>
                    <a:pt x="122806" y="24758"/>
                  </a:cubicBezTo>
                  <a:cubicBezTo>
                    <a:pt x="115624" y="24758"/>
                    <a:pt x="110175" y="16621"/>
                    <a:pt x="10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1;p37">
              <a:extLst>
                <a:ext uri="{FF2B5EF4-FFF2-40B4-BE49-F238E27FC236}">
                  <a16:creationId xmlns:a16="http://schemas.microsoft.com/office/drawing/2014/main" id="{BE75313C-1C67-BD04-1D87-9FC46023E17F}"/>
                </a:ext>
              </a:extLst>
            </p:cNvPr>
            <p:cNvSpPr/>
            <p:nvPr/>
          </p:nvSpPr>
          <p:spPr>
            <a:xfrm>
              <a:off x="5180471" y="1407450"/>
              <a:ext cx="373766" cy="373736"/>
            </a:xfrm>
            <a:custGeom>
              <a:avLst/>
              <a:gdLst/>
              <a:ahLst/>
              <a:cxnLst/>
              <a:rect l="l" t="t" r="r" b="b"/>
              <a:pathLst>
                <a:path w="12698" h="12697" extrusionOk="0">
                  <a:moveTo>
                    <a:pt x="11784" y="970"/>
                  </a:moveTo>
                  <a:lnTo>
                    <a:pt x="11784" y="2577"/>
                  </a:lnTo>
                  <a:lnTo>
                    <a:pt x="5168" y="4026"/>
                  </a:lnTo>
                  <a:lnTo>
                    <a:pt x="5168" y="2420"/>
                  </a:lnTo>
                  <a:lnTo>
                    <a:pt x="11784" y="970"/>
                  </a:lnTo>
                  <a:close/>
                  <a:moveTo>
                    <a:pt x="10115" y="7741"/>
                  </a:moveTo>
                  <a:cubicBezTo>
                    <a:pt x="10982" y="7741"/>
                    <a:pt x="11784" y="8286"/>
                    <a:pt x="11784" y="8973"/>
                  </a:cubicBezTo>
                  <a:cubicBezTo>
                    <a:pt x="11784" y="9666"/>
                    <a:pt x="11027" y="10201"/>
                    <a:pt x="10145" y="10201"/>
                  </a:cubicBezTo>
                  <a:cubicBezTo>
                    <a:pt x="9358" y="10201"/>
                    <a:pt x="8665" y="9792"/>
                    <a:pt x="8507" y="9225"/>
                  </a:cubicBezTo>
                  <a:cubicBezTo>
                    <a:pt x="8350" y="8689"/>
                    <a:pt x="8728" y="8154"/>
                    <a:pt x="9263" y="7933"/>
                  </a:cubicBezTo>
                  <a:cubicBezTo>
                    <a:pt x="9537" y="7800"/>
                    <a:pt x="9829" y="7741"/>
                    <a:pt x="10115" y="7741"/>
                  </a:cubicBezTo>
                  <a:close/>
                  <a:moveTo>
                    <a:pt x="2665" y="9393"/>
                  </a:moveTo>
                  <a:cubicBezTo>
                    <a:pt x="3537" y="9393"/>
                    <a:pt x="4348" y="9928"/>
                    <a:pt x="4348" y="10642"/>
                  </a:cubicBezTo>
                  <a:cubicBezTo>
                    <a:pt x="4348" y="11304"/>
                    <a:pt x="3592" y="11871"/>
                    <a:pt x="2679" y="11871"/>
                  </a:cubicBezTo>
                  <a:cubicBezTo>
                    <a:pt x="1891" y="11871"/>
                    <a:pt x="1229" y="11430"/>
                    <a:pt x="1072" y="10894"/>
                  </a:cubicBezTo>
                  <a:cubicBezTo>
                    <a:pt x="914" y="10327"/>
                    <a:pt x="1261" y="9823"/>
                    <a:pt x="1828" y="9571"/>
                  </a:cubicBezTo>
                  <a:cubicBezTo>
                    <a:pt x="2097" y="9448"/>
                    <a:pt x="2384" y="9393"/>
                    <a:pt x="2665" y="9393"/>
                  </a:cubicBezTo>
                  <a:close/>
                  <a:moveTo>
                    <a:pt x="12242" y="1"/>
                  </a:moveTo>
                  <a:cubicBezTo>
                    <a:pt x="12197" y="1"/>
                    <a:pt x="12149" y="9"/>
                    <a:pt x="12099" y="25"/>
                  </a:cubicBezTo>
                  <a:lnTo>
                    <a:pt x="4663" y="1664"/>
                  </a:lnTo>
                  <a:cubicBezTo>
                    <a:pt x="4474" y="1695"/>
                    <a:pt x="4348" y="1853"/>
                    <a:pt x="4348" y="2073"/>
                  </a:cubicBezTo>
                  <a:lnTo>
                    <a:pt x="4348" y="9067"/>
                  </a:lnTo>
                  <a:cubicBezTo>
                    <a:pt x="3876" y="8721"/>
                    <a:pt x="3277" y="8563"/>
                    <a:pt x="2679" y="8563"/>
                  </a:cubicBezTo>
                  <a:cubicBezTo>
                    <a:pt x="1481" y="8563"/>
                    <a:pt x="536" y="9256"/>
                    <a:pt x="284" y="10138"/>
                  </a:cubicBezTo>
                  <a:cubicBezTo>
                    <a:pt x="1" y="11084"/>
                    <a:pt x="568" y="12060"/>
                    <a:pt x="1670" y="12501"/>
                  </a:cubicBezTo>
                  <a:cubicBezTo>
                    <a:pt x="1997" y="12634"/>
                    <a:pt x="2349" y="12697"/>
                    <a:pt x="2700" y="12697"/>
                  </a:cubicBezTo>
                  <a:cubicBezTo>
                    <a:pt x="3600" y="12697"/>
                    <a:pt x="4494" y="12281"/>
                    <a:pt x="4947" y="11556"/>
                  </a:cubicBezTo>
                  <a:cubicBezTo>
                    <a:pt x="5104" y="11273"/>
                    <a:pt x="5199" y="10957"/>
                    <a:pt x="5199" y="10611"/>
                  </a:cubicBezTo>
                  <a:lnTo>
                    <a:pt x="5199" y="4909"/>
                  </a:lnTo>
                  <a:lnTo>
                    <a:pt x="11815" y="3428"/>
                  </a:lnTo>
                  <a:lnTo>
                    <a:pt x="11815" y="7460"/>
                  </a:lnTo>
                  <a:cubicBezTo>
                    <a:pt x="11342" y="7114"/>
                    <a:pt x="10775" y="6956"/>
                    <a:pt x="10177" y="6956"/>
                  </a:cubicBezTo>
                  <a:cubicBezTo>
                    <a:pt x="8948" y="6956"/>
                    <a:pt x="8003" y="7649"/>
                    <a:pt x="7782" y="8532"/>
                  </a:cubicBezTo>
                  <a:cubicBezTo>
                    <a:pt x="7499" y="9477"/>
                    <a:pt x="8034" y="10453"/>
                    <a:pt x="9137" y="10894"/>
                  </a:cubicBezTo>
                  <a:cubicBezTo>
                    <a:pt x="9470" y="11017"/>
                    <a:pt x="9823" y="11076"/>
                    <a:pt x="10172" y="11076"/>
                  </a:cubicBezTo>
                  <a:cubicBezTo>
                    <a:pt x="11077" y="11076"/>
                    <a:pt x="11959" y="10677"/>
                    <a:pt x="12414" y="9949"/>
                  </a:cubicBezTo>
                  <a:cubicBezTo>
                    <a:pt x="12571" y="9666"/>
                    <a:pt x="12697" y="9351"/>
                    <a:pt x="12697" y="8973"/>
                  </a:cubicBezTo>
                  <a:cubicBezTo>
                    <a:pt x="12603" y="8941"/>
                    <a:pt x="12603" y="403"/>
                    <a:pt x="12603" y="403"/>
                  </a:cubicBezTo>
                  <a:cubicBezTo>
                    <a:pt x="12603" y="170"/>
                    <a:pt x="12453" y="1"/>
                    <a:pt x="122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A65FAD-B950-235F-3655-99FAC8BAF962}"/>
              </a:ext>
            </a:extLst>
          </p:cNvPr>
          <p:cNvGrpSpPr/>
          <p:nvPr/>
        </p:nvGrpSpPr>
        <p:grpSpPr>
          <a:xfrm>
            <a:off x="2932752" y="3158037"/>
            <a:ext cx="809616" cy="809616"/>
            <a:chOff x="902952" y="1189510"/>
            <a:chExt cx="809616" cy="809616"/>
          </a:xfrm>
        </p:grpSpPr>
        <p:sp>
          <p:nvSpPr>
            <p:cNvPr id="18" name="Google Shape;377;p37">
              <a:extLst>
                <a:ext uri="{FF2B5EF4-FFF2-40B4-BE49-F238E27FC236}">
                  <a16:creationId xmlns:a16="http://schemas.microsoft.com/office/drawing/2014/main" id="{DDE0CAD6-1B91-2B37-F35A-F82807417E44}"/>
                </a:ext>
              </a:extLst>
            </p:cNvPr>
            <p:cNvSpPr/>
            <p:nvPr/>
          </p:nvSpPr>
          <p:spPr>
            <a:xfrm>
              <a:off x="902952" y="1189510"/>
              <a:ext cx="809616" cy="809616"/>
            </a:xfrm>
            <a:custGeom>
              <a:avLst/>
              <a:gdLst/>
              <a:ahLst/>
              <a:cxnLst/>
              <a:rect l="l" t="t" r="r" b="b"/>
              <a:pathLst>
                <a:path w="209068" h="209068" extrusionOk="0">
                  <a:moveTo>
                    <a:pt x="104582" y="0"/>
                  </a:moveTo>
                  <a:cubicBezTo>
                    <a:pt x="98989" y="16621"/>
                    <a:pt x="93511" y="24758"/>
                    <a:pt x="86334" y="24758"/>
                  </a:cubicBezTo>
                  <a:cubicBezTo>
                    <a:pt x="80388" y="24758"/>
                    <a:pt x="73276" y="19173"/>
                    <a:pt x="63965" y="8201"/>
                  </a:cubicBezTo>
                  <a:lnTo>
                    <a:pt x="63965" y="8201"/>
                  </a:lnTo>
                  <a:cubicBezTo>
                    <a:pt x="65853" y="28913"/>
                    <a:pt x="63100" y="38451"/>
                    <a:pt x="53132" y="38451"/>
                  </a:cubicBezTo>
                  <a:cubicBezTo>
                    <a:pt x="47823" y="38451"/>
                    <a:pt x="40469" y="35746"/>
                    <a:pt x="30680" y="30583"/>
                  </a:cubicBezTo>
                  <a:lnTo>
                    <a:pt x="30680" y="30583"/>
                  </a:lnTo>
                  <a:cubicBezTo>
                    <a:pt x="43582" y="55292"/>
                    <a:pt x="41006" y="64521"/>
                    <a:pt x="18956" y="64521"/>
                  </a:cubicBezTo>
                  <a:cubicBezTo>
                    <a:pt x="15779" y="64521"/>
                    <a:pt x="12198" y="64329"/>
                    <a:pt x="8201" y="63965"/>
                  </a:cubicBezTo>
                  <a:lnTo>
                    <a:pt x="8201" y="63965"/>
                  </a:lnTo>
                  <a:cubicBezTo>
                    <a:pt x="32417" y="84515"/>
                    <a:pt x="30391" y="94355"/>
                    <a:pt x="0" y="104582"/>
                  </a:cubicBezTo>
                  <a:cubicBezTo>
                    <a:pt x="30391" y="114809"/>
                    <a:pt x="32417" y="124553"/>
                    <a:pt x="8201" y="145296"/>
                  </a:cubicBezTo>
                  <a:cubicBezTo>
                    <a:pt x="12296" y="144910"/>
                    <a:pt x="15955" y="144707"/>
                    <a:pt x="19189" y="144707"/>
                  </a:cubicBezTo>
                  <a:cubicBezTo>
                    <a:pt x="41022" y="144707"/>
                    <a:pt x="43524" y="153947"/>
                    <a:pt x="30583" y="178484"/>
                  </a:cubicBezTo>
                  <a:cubicBezTo>
                    <a:pt x="40408" y="173354"/>
                    <a:pt x="47773" y="170660"/>
                    <a:pt x="53081" y="170660"/>
                  </a:cubicBezTo>
                  <a:cubicBezTo>
                    <a:pt x="63045" y="170660"/>
                    <a:pt x="65757" y="180157"/>
                    <a:pt x="63868" y="200867"/>
                  </a:cubicBezTo>
                  <a:cubicBezTo>
                    <a:pt x="73223" y="189895"/>
                    <a:pt x="80359" y="184310"/>
                    <a:pt x="86319" y="184310"/>
                  </a:cubicBezTo>
                  <a:cubicBezTo>
                    <a:pt x="93511" y="184310"/>
                    <a:pt x="98989" y="192447"/>
                    <a:pt x="104582" y="209068"/>
                  </a:cubicBezTo>
                  <a:cubicBezTo>
                    <a:pt x="110175" y="192447"/>
                    <a:pt x="115624" y="184310"/>
                    <a:pt x="122806" y="184310"/>
                  </a:cubicBezTo>
                  <a:cubicBezTo>
                    <a:pt x="128757" y="184310"/>
                    <a:pt x="135897" y="189895"/>
                    <a:pt x="145296" y="200867"/>
                  </a:cubicBezTo>
                  <a:cubicBezTo>
                    <a:pt x="143344" y="180157"/>
                    <a:pt x="146075" y="170660"/>
                    <a:pt x="156034" y="170660"/>
                  </a:cubicBezTo>
                  <a:cubicBezTo>
                    <a:pt x="161338" y="170660"/>
                    <a:pt x="168694" y="173354"/>
                    <a:pt x="178484" y="178484"/>
                  </a:cubicBezTo>
                  <a:cubicBezTo>
                    <a:pt x="165628" y="153947"/>
                    <a:pt x="168067" y="144707"/>
                    <a:pt x="189883" y="144707"/>
                  </a:cubicBezTo>
                  <a:cubicBezTo>
                    <a:pt x="193114" y="144707"/>
                    <a:pt x="196771" y="144910"/>
                    <a:pt x="200867" y="145296"/>
                  </a:cubicBezTo>
                  <a:cubicBezTo>
                    <a:pt x="176651" y="124553"/>
                    <a:pt x="178677" y="114809"/>
                    <a:pt x="209068" y="104582"/>
                  </a:cubicBezTo>
                  <a:cubicBezTo>
                    <a:pt x="178677" y="94355"/>
                    <a:pt x="176651" y="84515"/>
                    <a:pt x="200867" y="63965"/>
                  </a:cubicBezTo>
                  <a:lnTo>
                    <a:pt x="200867" y="63965"/>
                  </a:lnTo>
                  <a:cubicBezTo>
                    <a:pt x="196870" y="64329"/>
                    <a:pt x="193290" y="64521"/>
                    <a:pt x="190116" y="64521"/>
                  </a:cubicBezTo>
                  <a:cubicBezTo>
                    <a:pt x="168085" y="64521"/>
                    <a:pt x="165582" y="55292"/>
                    <a:pt x="178484" y="30583"/>
                  </a:cubicBezTo>
                  <a:lnTo>
                    <a:pt x="178484" y="30583"/>
                  </a:lnTo>
                  <a:cubicBezTo>
                    <a:pt x="168695" y="35746"/>
                    <a:pt x="161341" y="38451"/>
                    <a:pt x="156037" y="38451"/>
                  </a:cubicBezTo>
                  <a:cubicBezTo>
                    <a:pt x="146076" y="38451"/>
                    <a:pt x="143344" y="28913"/>
                    <a:pt x="145296" y="8201"/>
                  </a:cubicBezTo>
                  <a:lnTo>
                    <a:pt x="145296" y="8201"/>
                  </a:lnTo>
                  <a:cubicBezTo>
                    <a:pt x="135897" y="19173"/>
                    <a:pt x="128757" y="24758"/>
                    <a:pt x="122806" y="24758"/>
                  </a:cubicBezTo>
                  <a:cubicBezTo>
                    <a:pt x="115624" y="24758"/>
                    <a:pt x="110175" y="16621"/>
                    <a:pt x="104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382;p37">
              <a:extLst>
                <a:ext uri="{FF2B5EF4-FFF2-40B4-BE49-F238E27FC236}">
                  <a16:creationId xmlns:a16="http://schemas.microsoft.com/office/drawing/2014/main" id="{6285B9B7-6BD2-1DB9-65CC-676C49AC0EFB}"/>
                </a:ext>
              </a:extLst>
            </p:cNvPr>
            <p:cNvGrpSpPr/>
            <p:nvPr/>
          </p:nvGrpSpPr>
          <p:grpSpPr>
            <a:xfrm>
              <a:off x="1119964" y="1452130"/>
              <a:ext cx="375591" cy="374060"/>
              <a:chOff x="-42062025" y="2316000"/>
              <a:chExt cx="319000" cy="317700"/>
            </a:xfrm>
          </p:grpSpPr>
          <p:sp>
            <p:nvSpPr>
              <p:cNvPr id="20" name="Google Shape;383;p37">
                <a:extLst>
                  <a:ext uri="{FF2B5EF4-FFF2-40B4-BE49-F238E27FC236}">
                    <a16:creationId xmlns:a16="http://schemas.microsoft.com/office/drawing/2014/main" id="{82B99D39-17EC-B72F-2B89-B3BFDF8626EB}"/>
                  </a:ext>
                </a:extLst>
              </p:cNvPr>
              <p:cNvSpPr/>
              <p:nvPr/>
            </p:nvSpPr>
            <p:spPr>
              <a:xfrm>
                <a:off x="-41965150" y="2477075"/>
                <a:ext cx="124475" cy="112675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4507" extrusionOk="0">
                    <a:moveTo>
                      <a:pt x="2521" y="1371"/>
                    </a:moveTo>
                    <a:lnTo>
                      <a:pt x="2773" y="1812"/>
                    </a:lnTo>
                    <a:cubicBezTo>
                      <a:pt x="2836" y="1938"/>
                      <a:pt x="2931" y="2001"/>
                      <a:pt x="3088" y="2064"/>
                    </a:cubicBezTo>
                    <a:lnTo>
                      <a:pt x="3592" y="2127"/>
                    </a:lnTo>
                    <a:lnTo>
                      <a:pt x="3151" y="2473"/>
                    </a:lnTo>
                    <a:cubicBezTo>
                      <a:pt x="3088" y="2568"/>
                      <a:pt x="2994" y="2725"/>
                      <a:pt x="3057" y="2851"/>
                    </a:cubicBezTo>
                    <a:lnTo>
                      <a:pt x="3120" y="3355"/>
                    </a:lnTo>
                    <a:lnTo>
                      <a:pt x="2679" y="3103"/>
                    </a:lnTo>
                    <a:cubicBezTo>
                      <a:pt x="2631" y="3072"/>
                      <a:pt x="2568" y="3056"/>
                      <a:pt x="2501" y="3056"/>
                    </a:cubicBezTo>
                    <a:cubicBezTo>
                      <a:pt x="2434" y="3056"/>
                      <a:pt x="2364" y="3072"/>
                      <a:pt x="2301" y="3103"/>
                    </a:cubicBezTo>
                    <a:lnTo>
                      <a:pt x="1860" y="3355"/>
                    </a:lnTo>
                    <a:lnTo>
                      <a:pt x="1954" y="2851"/>
                    </a:lnTo>
                    <a:cubicBezTo>
                      <a:pt x="1986" y="2725"/>
                      <a:pt x="1891" y="2568"/>
                      <a:pt x="1828" y="2473"/>
                    </a:cubicBezTo>
                    <a:lnTo>
                      <a:pt x="1481" y="2127"/>
                    </a:lnTo>
                    <a:lnTo>
                      <a:pt x="1986" y="2064"/>
                    </a:lnTo>
                    <a:cubicBezTo>
                      <a:pt x="2112" y="2064"/>
                      <a:pt x="2206" y="1938"/>
                      <a:pt x="2301" y="1812"/>
                    </a:cubicBezTo>
                    <a:lnTo>
                      <a:pt x="2521" y="1371"/>
                    </a:lnTo>
                    <a:close/>
                    <a:moveTo>
                      <a:pt x="2474" y="0"/>
                    </a:moveTo>
                    <a:cubicBezTo>
                      <a:pt x="2332" y="0"/>
                      <a:pt x="2190" y="79"/>
                      <a:pt x="2112" y="236"/>
                    </a:cubicBezTo>
                    <a:lnTo>
                      <a:pt x="1576" y="1276"/>
                    </a:lnTo>
                    <a:lnTo>
                      <a:pt x="473" y="1434"/>
                    </a:lnTo>
                    <a:cubicBezTo>
                      <a:pt x="127" y="1465"/>
                      <a:pt x="1" y="1906"/>
                      <a:pt x="253" y="2127"/>
                    </a:cubicBezTo>
                    <a:lnTo>
                      <a:pt x="1040" y="2914"/>
                    </a:lnTo>
                    <a:lnTo>
                      <a:pt x="851" y="4017"/>
                    </a:lnTo>
                    <a:cubicBezTo>
                      <a:pt x="802" y="4291"/>
                      <a:pt x="1028" y="4506"/>
                      <a:pt x="1249" y="4506"/>
                    </a:cubicBezTo>
                    <a:cubicBezTo>
                      <a:pt x="1308" y="4506"/>
                      <a:pt x="1366" y="4491"/>
                      <a:pt x="1418" y="4458"/>
                    </a:cubicBezTo>
                    <a:lnTo>
                      <a:pt x="2427" y="3954"/>
                    </a:lnTo>
                    <a:lnTo>
                      <a:pt x="3403" y="4458"/>
                    </a:lnTo>
                    <a:cubicBezTo>
                      <a:pt x="3465" y="4489"/>
                      <a:pt x="3528" y="4503"/>
                      <a:pt x="3589" y="4503"/>
                    </a:cubicBezTo>
                    <a:cubicBezTo>
                      <a:pt x="3839" y="4503"/>
                      <a:pt x="4052" y="4270"/>
                      <a:pt x="4002" y="4017"/>
                    </a:cubicBezTo>
                    <a:lnTo>
                      <a:pt x="3781" y="2914"/>
                    </a:lnTo>
                    <a:lnTo>
                      <a:pt x="4569" y="2127"/>
                    </a:lnTo>
                    <a:cubicBezTo>
                      <a:pt x="4978" y="1906"/>
                      <a:pt x="4821" y="1465"/>
                      <a:pt x="4474" y="1434"/>
                    </a:cubicBezTo>
                    <a:lnTo>
                      <a:pt x="3372" y="1276"/>
                    </a:lnTo>
                    <a:lnTo>
                      <a:pt x="2836" y="236"/>
                    </a:lnTo>
                    <a:cubicBezTo>
                      <a:pt x="2757" y="79"/>
                      <a:pt x="2616" y="0"/>
                      <a:pt x="24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4;p37">
                <a:extLst>
                  <a:ext uri="{FF2B5EF4-FFF2-40B4-BE49-F238E27FC236}">
                    <a16:creationId xmlns:a16="http://schemas.microsoft.com/office/drawing/2014/main" id="{09EA039B-E104-1526-5E41-FC34E69472C7}"/>
                  </a:ext>
                </a:extLst>
              </p:cNvPr>
              <p:cNvSpPr/>
              <p:nvPr/>
            </p:nvSpPr>
            <p:spPr>
              <a:xfrm>
                <a:off x="-42062025" y="2316000"/>
                <a:ext cx="319000" cy="317700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08" extrusionOk="0">
                    <a:moveTo>
                      <a:pt x="9610" y="851"/>
                    </a:moveTo>
                    <a:lnTo>
                      <a:pt x="8129" y="2615"/>
                    </a:lnTo>
                    <a:cubicBezTo>
                      <a:pt x="8097" y="2584"/>
                      <a:pt x="8034" y="2584"/>
                      <a:pt x="7940" y="2584"/>
                    </a:cubicBezTo>
                    <a:lnTo>
                      <a:pt x="4821" y="2584"/>
                    </a:lnTo>
                    <a:cubicBezTo>
                      <a:pt x="4758" y="2584"/>
                      <a:pt x="4726" y="2584"/>
                      <a:pt x="4632" y="2615"/>
                    </a:cubicBezTo>
                    <a:lnTo>
                      <a:pt x="3183" y="851"/>
                    </a:lnTo>
                    <a:close/>
                    <a:moveTo>
                      <a:pt x="7530" y="3371"/>
                    </a:moveTo>
                    <a:lnTo>
                      <a:pt x="6396" y="4726"/>
                    </a:lnTo>
                    <a:lnTo>
                      <a:pt x="5293" y="3371"/>
                    </a:lnTo>
                    <a:close/>
                    <a:moveTo>
                      <a:pt x="10555" y="1009"/>
                    </a:moveTo>
                    <a:lnTo>
                      <a:pt x="11783" y="2237"/>
                    </a:lnTo>
                    <a:lnTo>
                      <a:pt x="8759" y="5923"/>
                    </a:lnTo>
                    <a:cubicBezTo>
                      <a:pt x="8255" y="5545"/>
                      <a:pt x="7719" y="5262"/>
                      <a:pt x="7121" y="5136"/>
                    </a:cubicBezTo>
                    <a:lnTo>
                      <a:pt x="10555" y="1009"/>
                    </a:lnTo>
                    <a:close/>
                    <a:moveTo>
                      <a:pt x="2269" y="1040"/>
                    </a:moveTo>
                    <a:lnTo>
                      <a:pt x="5703" y="5199"/>
                    </a:lnTo>
                    <a:cubicBezTo>
                      <a:pt x="5104" y="5293"/>
                      <a:pt x="4506" y="5545"/>
                      <a:pt x="4033" y="5986"/>
                    </a:cubicBezTo>
                    <a:cubicBezTo>
                      <a:pt x="3214" y="4947"/>
                      <a:pt x="1040" y="2269"/>
                      <a:pt x="1040" y="2269"/>
                    </a:cubicBezTo>
                    <a:lnTo>
                      <a:pt x="2269" y="1040"/>
                    </a:lnTo>
                    <a:close/>
                    <a:moveTo>
                      <a:pt x="6349" y="5978"/>
                    </a:moveTo>
                    <a:cubicBezTo>
                      <a:pt x="7097" y="5978"/>
                      <a:pt x="7845" y="6254"/>
                      <a:pt x="8412" y="6805"/>
                    </a:cubicBezTo>
                    <a:lnTo>
                      <a:pt x="8538" y="6932"/>
                    </a:lnTo>
                    <a:cubicBezTo>
                      <a:pt x="8633" y="7026"/>
                      <a:pt x="8727" y="7152"/>
                      <a:pt x="8822" y="7278"/>
                    </a:cubicBezTo>
                    <a:cubicBezTo>
                      <a:pt x="9452" y="8097"/>
                      <a:pt x="9484" y="9168"/>
                      <a:pt x="9137" y="10082"/>
                    </a:cubicBezTo>
                    <a:cubicBezTo>
                      <a:pt x="8662" y="11199"/>
                      <a:pt x="7524" y="11885"/>
                      <a:pt x="6358" y="11885"/>
                    </a:cubicBezTo>
                    <a:cubicBezTo>
                      <a:pt x="5978" y="11885"/>
                      <a:pt x="5595" y="11812"/>
                      <a:pt x="5230" y="11657"/>
                    </a:cubicBezTo>
                    <a:cubicBezTo>
                      <a:pt x="3340" y="10870"/>
                      <a:pt x="2805" y="8412"/>
                      <a:pt x="4159" y="6932"/>
                    </a:cubicBezTo>
                    <a:lnTo>
                      <a:pt x="4285" y="6805"/>
                    </a:lnTo>
                    <a:cubicBezTo>
                      <a:pt x="4852" y="6254"/>
                      <a:pt x="5601" y="5978"/>
                      <a:pt x="6349" y="5978"/>
                    </a:cubicBezTo>
                    <a:close/>
                    <a:moveTo>
                      <a:pt x="2269" y="0"/>
                    </a:moveTo>
                    <a:cubicBezTo>
                      <a:pt x="2143" y="0"/>
                      <a:pt x="2048" y="32"/>
                      <a:pt x="1954" y="95"/>
                    </a:cubicBezTo>
                    <a:lnTo>
                      <a:pt x="158" y="1922"/>
                    </a:lnTo>
                    <a:cubicBezTo>
                      <a:pt x="1" y="2080"/>
                      <a:pt x="1" y="2300"/>
                      <a:pt x="95" y="2458"/>
                    </a:cubicBezTo>
                    <a:lnTo>
                      <a:pt x="3372" y="6522"/>
                    </a:lnTo>
                    <a:cubicBezTo>
                      <a:pt x="1985" y="8255"/>
                      <a:pt x="2395" y="10807"/>
                      <a:pt x="4254" y="12035"/>
                    </a:cubicBezTo>
                    <a:cubicBezTo>
                      <a:pt x="4911" y="12489"/>
                      <a:pt x="5659" y="12708"/>
                      <a:pt x="6397" y="12708"/>
                    </a:cubicBezTo>
                    <a:cubicBezTo>
                      <a:pt x="7606" y="12708"/>
                      <a:pt x="8791" y="12122"/>
                      <a:pt x="9515" y="11027"/>
                    </a:cubicBezTo>
                    <a:cubicBezTo>
                      <a:pt x="10429" y="9641"/>
                      <a:pt x="10397" y="7814"/>
                      <a:pt x="9326" y="6522"/>
                    </a:cubicBezTo>
                    <a:lnTo>
                      <a:pt x="12634" y="2458"/>
                    </a:lnTo>
                    <a:cubicBezTo>
                      <a:pt x="12760" y="2300"/>
                      <a:pt x="12760" y="2080"/>
                      <a:pt x="12603" y="1922"/>
                    </a:cubicBezTo>
                    <a:lnTo>
                      <a:pt x="10775" y="95"/>
                    </a:lnTo>
                    <a:cubicBezTo>
                      <a:pt x="10712" y="32"/>
                      <a:pt x="10555" y="0"/>
                      <a:pt x="104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06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build="p"/>
      <p:bldP spid="374" grpId="0" build="p"/>
      <p:bldP spid="376" grpId="0" build="p"/>
      <p:bldP spid="5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1EF91D-27A4-DB39-59F2-402F45CAAD20}"/>
              </a:ext>
            </a:extLst>
          </p:cNvPr>
          <p:cNvGrpSpPr/>
          <p:nvPr/>
        </p:nvGrpSpPr>
        <p:grpSpPr>
          <a:xfrm>
            <a:off x="70423" y="1343925"/>
            <a:ext cx="2065249" cy="2363102"/>
            <a:chOff x="1388600" y="1278023"/>
            <a:chExt cx="2096823" cy="2223057"/>
          </a:xfrm>
        </p:grpSpPr>
        <p:sp>
          <p:nvSpPr>
            <p:cNvPr id="5" name="Google Shape;620;p47">
              <a:extLst>
                <a:ext uri="{FF2B5EF4-FFF2-40B4-BE49-F238E27FC236}">
                  <a16:creationId xmlns:a16="http://schemas.microsoft.com/office/drawing/2014/main" id="{9EFEE893-3961-30EB-1B16-87351DB0EFFD}"/>
                </a:ext>
              </a:extLst>
            </p:cNvPr>
            <p:cNvSpPr/>
            <p:nvPr/>
          </p:nvSpPr>
          <p:spPr>
            <a:xfrm>
              <a:off x="1432717" y="1278023"/>
              <a:ext cx="1991826" cy="222305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22;p47">
              <a:extLst>
                <a:ext uri="{FF2B5EF4-FFF2-40B4-BE49-F238E27FC236}">
                  <a16:creationId xmlns:a16="http://schemas.microsoft.com/office/drawing/2014/main" id="{A440DC8A-CCE6-79F4-92AD-0BA898FA3675}"/>
                </a:ext>
              </a:extLst>
            </p:cNvPr>
            <p:cNvSpPr txBox="1"/>
            <p:nvPr/>
          </p:nvSpPr>
          <p:spPr>
            <a:xfrm flipH="1">
              <a:off x="1493597" y="1857700"/>
              <a:ext cx="1991826" cy="150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Solusi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praktis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turnamen</a:t>
              </a:r>
              <a:endPara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Fitur forum &amp;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interaktif</a:t>
              </a:r>
              <a:endPara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Dukungan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multi-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kategori</a:t>
              </a:r>
              <a:endPara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" name="Google Shape;623;p47">
              <a:extLst>
                <a:ext uri="{FF2B5EF4-FFF2-40B4-BE49-F238E27FC236}">
                  <a16:creationId xmlns:a16="http://schemas.microsoft.com/office/drawing/2014/main" id="{ABFE9198-0876-31C6-B735-E2F955EE1A2E}"/>
                </a:ext>
              </a:extLst>
            </p:cNvPr>
            <p:cNvSpPr txBox="1"/>
            <p:nvPr/>
          </p:nvSpPr>
          <p:spPr>
            <a:xfrm flipH="1">
              <a:off x="1388600" y="1380886"/>
              <a:ext cx="20298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latin typeface="Russo One"/>
                  <a:ea typeface="Russo One"/>
                  <a:cs typeface="Russo One"/>
                  <a:sym typeface="Russo One"/>
                </a:rPr>
                <a:t>Strength</a:t>
              </a:r>
              <a:endParaRPr sz="2000" dirty="0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endParaRPr>
            </a:p>
          </p:txBody>
        </p:sp>
      </p:grpSp>
      <p:sp>
        <p:nvSpPr>
          <p:cNvPr id="8" name="Google Shape;626;p47">
            <a:extLst>
              <a:ext uri="{FF2B5EF4-FFF2-40B4-BE49-F238E27FC236}">
                <a16:creationId xmlns:a16="http://schemas.microsoft.com/office/drawing/2014/main" id="{823606DA-6E24-42A2-E30A-2C49D8D31D00}"/>
              </a:ext>
            </a:extLst>
          </p:cNvPr>
          <p:cNvSpPr txBox="1"/>
          <p:nvPr/>
        </p:nvSpPr>
        <p:spPr>
          <a:xfrm flipH="1">
            <a:off x="139854" y="391670"/>
            <a:ext cx="2276907" cy="52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usso One"/>
                <a:ea typeface="Russo One"/>
                <a:cs typeface="Russo One"/>
                <a:sym typeface="Russo One"/>
              </a:rPr>
              <a:t>SWOT</a:t>
            </a:r>
            <a:endParaRPr sz="2800" dirty="0">
              <a:solidFill>
                <a:srgbClr val="000000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D06A4B-0AF1-69BA-95AD-F32609F1E49D}"/>
              </a:ext>
            </a:extLst>
          </p:cNvPr>
          <p:cNvGrpSpPr/>
          <p:nvPr/>
        </p:nvGrpSpPr>
        <p:grpSpPr>
          <a:xfrm>
            <a:off x="2313346" y="1343925"/>
            <a:ext cx="2065249" cy="2363102"/>
            <a:chOff x="1388600" y="1278023"/>
            <a:chExt cx="2096823" cy="2223057"/>
          </a:xfrm>
        </p:grpSpPr>
        <p:sp>
          <p:nvSpPr>
            <p:cNvPr id="11" name="Google Shape;620;p47">
              <a:extLst>
                <a:ext uri="{FF2B5EF4-FFF2-40B4-BE49-F238E27FC236}">
                  <a16:creationId xmlns:a16="http://schemas.microsoft.com/office/drawing/2014/main" id="{1BE3E854-1B33-FFD1-8583-44E555D4D431}"/>
                </a:ext>
              </a:extLst>
            </p:cNvPr>
            <p:cNvSpPr/>
            <p:nvPr/>
          </p:nvSpPr>
          <p:spPr>
            <a:xfrm>
              <a:off x="1432717" y="1278023"/>
              <a:ext cx="1991826" cy="222305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2;p47">
              <a:extLst>
                <a:ext uri="{FF2B5EF4-FFF2-40B4-BE49-F238E27FC236}">
                  <a16:creationId xmlns:a16="http://schemas.microsoft.com/office/drawing/2014/main" id="{DF35DECA-97ED-5A81-8584-4C4931FE84A4}"/>
                </a:ext>
              </a:extLst>
            </p:cNvPr>
            <p:cNvSpPr txBox="1"/>
            <p:nvPr/>
          </p:nvSpPr>
          <p:spPr>
            <a:xfrm flipH="1">
              <a:off x="1493597" y="1857700"/>
              <a:ext cx="1991826" cy="150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Risiko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Event Spam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Butuh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moderasi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intens</a:t>
              </a:r>
              <a:endPara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Perlu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waktu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untuk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bangun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komunitas</a:t>
              </a:r>
              <a:endPara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" name="Google Shape;623;p47">
              <a:extLst>
                <a:ext uri="{FF2B5EF4-FFF2-40B4-BE49-F238E27FC236}">
                  <a16:creationId xmlns:a16="http://schemas.microsoft.com/office/drawing/2014/main" id="{3EA3BD98-BD5F-511C-8824-1D71DDA3901F}"/>
                </a:ext>
              </a:extLst>
            </p:cNvPr>
            <p:cNvSpPr txBox="1"/>
            <p:nvPr/>
          </p:nvSpPr>
          <p:spPr>
            <a:xfrm flipH="1">
              <a:off x="1388600" y="1380886"/>
              <a:ext cx="20298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latin typeface="Russo One"/>
                  <a:ea typeface="Russo One"/>
                  <a:cs typeface="Russo One"/>
                  <a:sym typeface="Russo One"/>
                </a:rPr>
                <a:t>Weakness</a:t>
              </a:r>
              <a:endParaRPr sz="2000" dirty="0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393279-9BAA-E5B0-3C8C-116280B96747}"/>
              </a:ext>
            </a:extLst>
          </p:cNvPr>
          <p:cNvGrpSpPr/>
          <p:nvPr/>
        </p:nvGrpSpPr>
        <p:grpSpPr>
          <a:xfrm>
            <a:off x="4583240" y="1343925"/>
            <a:ext cx="2065249" cy="2363102"/>
            <a:chOff x="1388600" y="1278023"/>
            <a:chExt cx="2096823" cy="2223057"/>
          </a:xfrm>
        </p:grpSpPr>
        <p:sp>
          <p:nvSpPr>
            <p:cNvPr id="15" name="Google Shape;620;p47">
              <a:extLst>
                <a:ext uri="{FF2B5EF4-FFF2-40B4-BE49-F238E27FC236}">
                  <a16:creationId xmlns:a16="http://schemas.microsoft.com/office/drawing/2014/main" id="{4554A9B9-5476-3A8F-834F-5B3BD73EF25A}"/>
                </a:ext>
              </a:extLst>
            </p:cNvPr>
            <p:cNvSpPr/>
            <p:nvPr/>
          </p:nvSpPr>
          <p:spPr>
            <a:xfrm>
              <a:off x="1432717" y="1278023"/>
              <a:ext cx="1991826" cy="222305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2;p47">
              <a:extLst>
                <a:ext uri="{FF2B5EF4-FFF2-40B4-BE49-F238E27FC236}">
                  <a16:creationId xmlns:a16="http://schemas.microsoft.com/office/drawing/2014/main" id="{EEE9DF0B-9EE6-EFA1-455B-F09D5B4C1A69}"/>
                </a:ext>
              </a:extLst>
            </p:cNvPr>
            <p:cNvSpPr txBox="1"/>
            <p:nvPr/>
          </p:nvSpPr>
          <p:spPr>
            <a:xfrm flipH="1">
              <a:off x="1493597" y="1857700"/>
              <a:ext cx="1991826" cy="150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Tren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Olahraga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&amp; E-Sport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Meningkat</a:t>
              </a:r>
              <a:endPara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Kolaborasi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Game / Brand</a:t>
              </a:r>
            </a:p>
          </p:txBody>
        </p:sp>
        <p:sp>
          <p:nvSpPr>
            <p:cNvPr id="17" name="Google Shape;623;p47">
              <a:extLst>
                <a:ext uri="{FF2B5EF4-FFF2-40B4-BE49-F238E27FC236}">
                  <a16:creationId xmlns:a16="http://schemas.microsoft.com/office/drawing/2014/main" id="{9C041E17-A11C-46DB-A078-1FC123FA5EEC}"/>
                </a:ext>
              </a:extLst>
            </p:cNvPr>
            <p:cNvSpPr txBox="1"/>
            <p:nvPr/>
          </p:nvSpPr>
          <p:spPr>
            <a:xfrm flipH="1">
              <a:off x="1388600" y="1380886"/>
              <a:ext cx="20298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latin typeface="Russo One"/>
                  <a:ea typeface="Russo One"/>
                  <a:cs typeface="Russo One"/>
                  <a:sym typeface="Russo One"/>
                </a:rPr>
                <a:t>Opportunities</a:t>
              </a:r>
              <a:endParaRPr sz="2000" dirty="0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321EAB-4C8B-61FE-46DE-87284E617F1F}"/>
              </a:ext>
            </a:extLst>
          </p:cNvPr>
          <p:cNvGrpSpPr/>
          <p:nvPr/>
        </p:nvGrpSpPr>
        <p:grpSpPr>
          <a:xfrm>
            <a:off x="6886126" y="1343925"/>
            <a:ext cx="2065249" cy="2363102"/>
            <a:chOff x="1388600" y="1278023"/>
            <a:chExt cx="2096823" cy="2223057"/>
          </a:xfrm>
        </p:grpSpPr>
        <p:sp>
          <p:nvSpPr>
            <p:cNvPr id="19" name="Google Shape;620;p47">
              <a:extLst>
                <a:ext uri="{FF2B5EF4-FFF2-40B4-BE49-F238E27FC236}">
                  <a16:creationId xmlns:a16="http://schemas.microsoft.com/office/drawing/2014/main" id="{0DCF2A3D-5500-88B5-7C4D-64114175B36E}"/>
                </a:ext>
              </a:extLst>
            </p:cNvPr>
            <p:cNvSpPr/>
            <p:nvPr/>
          </p:nvSpPr>
          <p:spPr>
            <a:xfrm>
              <a:off x="1432717" y="1278023"/>
              <a:ext cx="1991826" cy="222305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2;p47">
              <a:extLst>
                <a:ext uri="{FF2B5EF4-FFF2-40B4-BE49-F238E27FC236}">
                  <a16:creationId xmlns:a16="http://schemas.microsoft.com/office/drawing/2014/main" id="{30AC60D0-BD52-9B86-057A-01EB34F357DF}"/>
                </a:ext>
              </a:extLst>
            </p:cNvPr>
            <p:cNvSpPr txBox="1"/>
            <p:nvPr/>
          </p:nvSpPr>
          <p:spPr>
            <a:xfrm flipH="1">
              <a:off x="1493597" y="1857700"/>
              <a:ext cx="1991826" cy="1500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Muncul</a:t>
              </a:r>
              <a:r>
                <a:rPr lang="en-US" dirty="0" err="1">
                  <a:latin typeface="Montserrat"/>
                  <a:ea typeface="Montserrat"/>
                  <a:cs typeface="Montserrat"/>
                  <a:sym typeface="Montserrat"/>
                </a:rPr>
                <a:t>nya</a:t>
              </a:r>
              <a:r>
                <a:rPr lang="en-US" dirty="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dirty="0" err="1">
                  <a:latin typeface="Montserrat"/>
                  <a:ea typeface="Montserrat"/>
                  <a:cs typeface="Montserrat"/>
                  <a:sym typeface="Montserrat"/>
                </a:rPr>
                <a:t>Kompetitor</a:t>
              </a:r>
              <a:endPara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85750" lvl="0" indent="-285750" rtl="0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Butuh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strategi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promosi</a:t>
              </a:r>
              <a:r>
                <a:rPr lang="en-US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yang </a:t>
              </a:r>
              <a:r>
                <a:rPr lang="en-US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kuat</a:t>
              </a:r>
              <a:endParaRPr lang="en-US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623;p47">
              <a:extLst>
                <a:ext uri="{FF2B5EF4-FFF2-40B4-BE49-F238E27FC236}">
                  <a16:creationId xmlns:a16="http://schemas.microsoft.com/office/drawing/2014/main" id="{CDA103FA-8B87-E5A9-F23A-A87A2E07CDA2}"/>
                </a:ext>
              </a:extLst>
            </p:cNvPr>
            <p:cNvSpPr txBox="1"/>
            <p:nvPr/>
          </p:nvSpPr>
          <p:spPr>
            <a:xfrm flipH="1">
              <a:off x="1388600" y="1380886"/>
              <a:ext cx="20298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latin typeface="Russo One"/>
                  <a:ea typeface="Russo One"/>
                  <a:cs typeface="Russo One"/>
                  <a:sym typeface="Russo One"/>
                </a:rPr>
                <a:t>Weakness</a:t>
              </a:r>
              <a:endParaRPr sz="2000" dirty="0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61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C3AC1966-65AA-C479-7F32-9F3DD6C36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7B0BFCC9-150F-1F1B-E394-491599680B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40" y="0"/>
            <a:ext cx="5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 Sign Up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73FEB-FD1B-C522-999D-7059EDE7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572700"/>
            <a:ext cx="3520440" cy="4368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F6704-051F-4AA5-8B44-D1571A1B21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05402" y="572700"/>
            <a:ext cx="3520440" cy="436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C3AC1966-65AA-C479-7F32-9F3DD6C36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7B0BFCC9-150F-1F1B-E394-491599680B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40" y="0"/>
            <a:ext cx="51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 Log In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73FEB-FD1B-C522-999D-7059EDE7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160" y="572699"/>
            <a:ext cx="3520440" cy="4368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F6704-051F-4AA5-8B44-D1571A1B21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05402" y="572698"/>
            <a:ext cx="3520440" cy="43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5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C3AC1966-65AA-C479-7F32-9F3DD6C36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>
            <a:extLst>
              <a:ext uri="{FF2B5EF4-FFF2-40B4-BE49-F238E27FC236}">
                <a16:creationId xmlns:a16="http://schemas.microsoft.com/office/drawing/2014/main" id="{7B0BFCC9-150F-1F1B-E394-491599680B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40" y="0"/>
            <a:ext cx="60886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 Join Tournament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73FEB-FD1B-C522-999D-7059EDE7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9319" y="448271"/>
            <a:ext cx="3962402" cy="49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57061"/>
      </p:ext>
    </p:extLst>
  </p:cSld>
  <p:clrMapOvr>
    <a:masterClrMapping/>
  </p:clrMapOvr>
</p:sld>
</file>

<file path=ppt/theme/theme1.xml><?xml version="1.0" encoding="utf-8"?>
<a:theme xmlns:a="http://schemas.openxmlformats.org/drawingml/2006/main" name="Trendy Thesis Defense by Slidesgo">
  <a:themeElements>
    <a:clrScheme name="Simple Light">
      <a:dk1>
        <a:srgbClr val="000000"/>
      </a:dk1>
      <a:lt1>
        <a:srgbClr val="FFFFFF"/>
      </a:lt1>
      <a:dk2>
        <a:srgbClr val="FF8D07"/>
      </a:dk2>
      <a:lt2>
        <a:srgbClr val="EFE9CE"/>
      </a:lt2>
      <a:accent1>
        <a:srgbClr val="FF8D07"/>
      </a:accent1>
      <a:accent2>
        <a:srgbClr val="DBDBDB"/>
      </a:accent2>
      <a:accent3>
        <a:srgbClr val="EFE9CE"/>
      </a:accent3>
      <a:accent4>
        <a:srgbClr val="FF8D07"/>
      </a:accent4>
      <a:accent5>
        <a:srgbClr val="DBDBDB"/>
      </a:accent5>
      <a:accent6>
        <a:srgbClr val="EFE9C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423</Words>
  <Application>Microsoft Office PowerPoint</Application>
  <PresentationFormat>On-screen Show (16:9)</PresentationFormat>
  <Paragraphs>89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Montserrat</vt:lpstr>
      <vt:lpstr>Russo One</vt:lpstr>
      <vt:lpstr>Arial</vt:lpstr>
      <vt:lpstr>Trendy Thesis Defense by Slidesgo</vt:lpstr>
      <vt:lpstr>TourneyHub</vt:lpstr>
      <vt:lpstr>Latar Belakang</vt:lpstr>
      <vt:lpstr>Tujuan</vt:lpstr>
      <vt:lpstr>Target Pasar</vt:lpstr>
      <vt:lpstr>Fitur Website</vt:lpstr>
      <vt:lpstr>PowerPoint Presentation</vt:lpstr>
      <vt:lpstr>Flowchart Sign Up</vt:lpstr>
      <vt:lpstr>Flowchart Log In</vt:lpstr>
      <vt:lpstr>Flowchart Join Tournament</vt:lpstr>
      <vt:lpstr>Flowchart Hosting Tournament</vt:lpstr>
      <vt:lpstr>TourneyHub</vt:lpstr>
      <vt:lpstr>Design Figma Welcome Page</vt:lpstr>
      <vt:lpstr>Design Figma Sign Up Page</vt:lpstr>
      <vt:lpstr>Design Figma Sign Up Page – Participant</vt:lpstr>
      <vt:lpstr>Design Figma Sign Up Page – Host</vt:lpstr>
      <vt:lpstr>Design Figma Log In Page</vt:lpstr>
      <vt:lpstr>Design Figma Home Page</vt:lpstr>
      <vt:lpstr>Coding Welcome Page</vt:lpstr>
      <vt:lpstr>Coding Sign Up Page</vt:lpstr>
      <vt:lpstr>Coding Log In Page</vt:lpstr>
      <vt:lpstr>TourneyHub</vt:lpstr>
      <vt:lpstr>Design Welcome Page</vt:lpstr>
      <vt:lpstr>Design Sign Up Page</vt:lpstr>
      <vt:lpstr>Design Log In Page</vt:lpstr>
      <vt:lpstr>Design Sign Up Page - Participant</vt:lpstr>
      <vt:lpstr>Design Log In Page - Participant</vt:lpstr>
      <vt:lpstr>Design Homepage - Participant</vt:lpstr>
      <vt:lpstr>Design Sport - Participant</vt:lpstr>
      <vt:lpstr>Design E-Sport - Participant</vt:lpstr>
      <vt:lpstr>Design My Tournaments - Participant</vt:lpstr>
      <vt:lpstr>Design About Us - Participant</vt:lpstr>
      <vt:lpstr>Design Detail Tournament - Participant</vt:lpstr>
      <vt:lpstr>Design Form Pendaftaran - Participant</vt:lpstr>
      <vt:lpstr>Design Sign Up Page - Host</vt:lpstr>
      <vt:lpstr>Design Log In Page - Host</vt:lpstr>
      <vt:lpstr>Design Homepage - Host</vt:lpstr>
      <vt:lpstr>Design Form Register Tournament - Host</vt:lpstr>
      <vt:lpstr>Design Form Edit Tournament - Host</vt:lpstr>
      <vt:lpstr>TourneyHub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Kevin Alexander</cp:lastModifiedBy>
  <cp:revision>16</cp:revision>
  <dcterms:modified xsi:type="dcterms:W3CDTF">2025-07-12T06:36:14Z</dcterms:modified>
</cp:coreProperties>
</file>